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6"/>
  </p:notesMasterIdLst>
  <p:handoutMasterIdLst>
    <p:handoutMasterId r:id="rId77"/>
  </p:handoutMasterIdLst>
  <p:sldIdLst>
    <p:sldId id="764" r:id="rId2"/>
    <p:sldId id="626" r:id="rId3"/>
    <p:sldId id="534" r:id="rId4"/>
    <p:sldId id="747" r:id="rId5"/>
    <p:sldId id="606" r:id="rId6"/>
    <p:sldId id="607" r:id="rId7"/>
    <p:sldId id="608" r:id="rId8"/>
    <p:sldId id="609" r:id="rId9"/>
    <p:sldId id="610" r:id="rId10"/>
    <p:sldId id="615" r:id="rId11"/>
    <p:sldId id="611" r:id="rId12"/>
    <p:sldId id="762" r:id="rId13"/>
    <p:sldId id="612" r:id="rId14"/>
    <p:sldId id="616" r:id="rId15"/>
    <p:sldId id="618" r:id="rId16"/>
    <p:sldId id="749" r:id="rId17"/>
    <p:sldId id="617" r:id="rId18"/>
    <p:sldId id="619" r:id="rId19"/>
    <p:sldId id="620" r:id="rId20"/>
    <p:sldId id="622" r:id="rId21"/>
    <p:sldId id="623" r:id="rId22"/>
    <p:sldId id="624" r:id="rId23"/>
    <p:sldId id="625" r:id="rId24"/>
    <p:sldId id="750" r:id="rId25"/>
    <p:sldId id="748" r:id="rId26"/>
    <p:sldId id="629" r:id="rId27"/>
    <p:sldId id="627" r:id="rId28"/>
    <p:sldId id="630" r:id="rId29"/>
    <p:sldId id="631" r:id="rId30"/>
    <p:sldId id="751" r:id="rId31"/>
    <p:sldId id="752" r:id="rId32"/>
    <p:sldId id="753" r:id="rId33"/>
    <p:sldId id="637" r:id="rId34"/>
    <p:sldId id="754" r:id="rId35"/>
    <p:sldId id="755" r:id="rId36"/>
    <p:sldId id="756" r:id="rId37"/>
    <p:sldId id="757" r:id="rId38"/>
    <p:sldId id="758" r:id="rId39"/>
    <p:sldId id="759" r:id="rId40"/>
    <p:sldId id="760" r:id="rId41"/>
    <p:sldId id="763" r:id="rId42"/>
    <p:sldId id="642" r:id="rId43"/>
    <p:sldId id="643" r:id="rId44"/>
    <p:sldId id="644" r:id="rId45"/>
    <p:sldId id="645" r:id="rId46"/>
    <p:sldId id="662" r:id="rId47"/>
    <p:sldId id="663" r:id="rId48"/>
    <p:sldId id="664" r:id="rId49"/>
    <p:sldId id="665" r:id="rId50"/>
    <p:sldId id="666" r:id="rId51"/>
    <p:sldId id="667" r:id="rId52"/>
    <p:sldId id="668" r:id="rId53"/>
    <p:sldId id="650" r:id="rId54"/>
    <p:sldId id="649" r:id="rId55"/>
    <p:sldId id="646" r:id="rId56"/>
    <p:sldId id="651" r:id="rId57"/>
    <p:sldId id="652" r:id="rId58"/>
    <p:sldId id="653" r:id="rId59"/>
    <p:sldId id="654" r:id="rId60"/>
    <p:sldId id="670" r:id="rId61"/>
    <p:sldId id="671" r:id="rId62"/>
    <p:sldId id="672" r:id="rId63"/>
    <p:sldId id="673" r:id="rId64"/>
    <p:sldId id="657" r:id="rId65"/>
    <p:sldId id="674" r:id="rId66"/>
    <p:sldId id="678" r:id="rId67"/>
    <p:sldId id="675" r:id="rId68"/>
    <p:sldId id="676" r:id="rId69"/>
    <p:sldId id="677" r:id="rId70"/>
    <p:sldId id="659" r:id="rId71"/>
    <p:sldId id="660" r:id="rId72"/>
    <p:sldId id="661" r:id="rId73"/>
    <p:sldId id="679" r:id="rId74"/>
    <p:sldId id="628" r:id="rId75"/>
  </p:sldIdLst>
  <p:sldSz cx="9144000" cy="6858000" type="screen4x3"/>
  <p:notesSz cx="6858000" cy="9144000"/>
  <p:defaultTextStyle>
    <a:defPPr>
      <a:defRPr lang="zh-CN"/>
    </a:defPPr>
    <a:lvl1pPr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40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40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40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4000" kern="1200">
        <a:solidFill>
          <a:schemeClr val="tx1"/>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1296"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CC33"/>
    <a:srgbClr val="008000"/>
    <a:srgbClr val="663300"/>
    <a:srgbClr val="009999"/>
    <a:srgbClr val="0066FF"/>
    <a:srgbClr val="CCFF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06" autoAdjust="0"/>
    <p:restoredTop sz="98158" autoAdjust="0"/>
  </p:normalViewPr>
  <p:slideViewPr>
    <p:cSldViewPr>
      <p:cViewPr varScale="1">
        <p:scale>
          <a:sx n="72" d="100"/>
          <a:sy n="72" d="100"/>
        </p:scale>
        <p:origin x="714" y="54"/>
      </p:cViewPr>
      <p:guideLst>
        <p:guide orient="horz" pos="1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2652"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ea typeface="宋体" pitchFamily="2" charset="-122"/>
              </a:defRPr>
            </a:lvl1pPr>
          </a:lstStyle>
          <a:p>
            <a:pPr>
              <a:defRPr/>
            </a:pPr>
            <a:r>
              <a:rPr lang="en-US" altLang="zh-CN" dirty="0"/>
              <a:t>MATLAB</a:t>
            </a:r>
            <a:r>
              <a:rPr lang="zh-CN" altLang="en-US" dirty="0"/>
              <a:t>数学建模培训（谢中华主讲）</a:t>
            </a:r>
            <a:endParaRPr lang="en-US" altLang="zh-CN" dirty="0"/>
          </a:p>
        </p:txBody>
      </p:sp>
      <p:sp>
        <p:nvSpPr>
          <p:cNvPr id="9625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宋体" pitchFamily="2" charset="-122"/>
              </a:defRPr>
            </a:lvl1pPr>
          </a:lstStyle>
          <a:p>
            <a:pPr>
              <a:defRPr/>
            </a:pPr>
            <a:r>
              <a:rPr lang="en-US" altLang="zh-CN" dirty="0"/>
              <a:t>MATLAB</a:t>
            </a:r>
            <a:r>
              <a:rPr lang="zh-CN" altLang="en-US" dirty="0"/>
              <a:t>基本操作</a:t>
            </a:r>
            <a:endParaRPr lang="en-US" altLang="zh-CN" dirty="0"/>
          </a:p>
        </p:txBody>
      </p:sp>
    </p:spTree>
    <p:extLst>
      <p:ext uri="{BB962C8B-B14F-4D97-AF65-F5344CB8AC3E}">
        <p14:creationId xmlns:p14="http://schemas.microsoft.com/office/powerpoint/2010/main" val="1024269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ea typeface="仿宋_GB2312" pitchFamily="49" charset="-122"/>
              </a:defRPr>
            </a:lvl1pPr>
          </a:lstStyle>
          <a:p>
            <a:pPr>
              <a:defRPr/>
            </a:pPr>
            <a:endParaRPr lang="en-US" altLang="zh-CN"/>
          </a:p>
        </p:txBody>
      </p:sp>
      <p:sp>
        <p:nvSpPr>
          <p:cNvPr id="133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仿宋_GB2312" pitchFamily="49" charset="-122"/>
              </a:defRPr>
            </a:lvl1pPr>
          </a:lstStyle>
          <a:p>
            <a:pPr>
              <a:defRPr/>
            </a:pPr>
            <a:endParaRPr lang="en-US" altLang="zh-CN"/>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ea typeface="仿宋_GB2312" pitchFamily="49" charset="-122"/>
              </a:defRPr>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ea typeface="仿宋_GB2312" pitchFamily="49" charset="-122"/>
              </a:defRPr>
            </a:lvl1pPr>
          </a:lstStyle>
          <a:p>
            <a:pPr>
              <a:defRPr/>
            </a:pPr>
            <a:fld id="{9372979F-55EB-453E-8A40-61B8ED8E89AA}" type="slidenum">
              <a:rPr lang="en-US" altLang="zh-CN"/>
              <a:pPr>
                <a:defRPr/>
              </a:pPr>
              <a:t>‹#›</a:t>
            </a:fld>
            <a:endParaRPr lang="en-US" altLang="zh-CN"/>
          </a:p>
        </p:txBody>
      </p:sp>
    </p:spTree>
    <p:extLst>
      <p:ext uri="{BB962C8B-B14F-4D97-AF65-F5344CB8AC3E}">
        <p14:creationId xmlns:p14="http://schemas.microsoft.com/office/powerpoint/2010/main" val="25113789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2D74372-D885-4ED9-B031-212AA0E0F9F2}" type="slidenum">
              <a:rPr lang="zh-CN" altLang="en-US">
                <a:solidFill>
                  <a:prstClr val="black"/>
                </a:solidFill>
              </a:rPr>
              <a:pPr eaLnBrk="1" hangingPunct="1"/>
              <a:t>2</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5490F1D-1C87-4F29-8E19-66C675A5E25B}" type="slidenum">
              <a:rPr lang="en-US" altLang="zh-CN" smtClean="0"/>
              <a:pPr>
                <a:defRPr/>
              </a:pPr>
              <a:t>63</a:t>
            </a:fld>
            <a:endParaRPr lang="en-US" altLang="zh-CN" dirty="0"/>
          </a:p>
        </p:txBody>
      </p:sp>
    </p:spTree>
    <p:extLst>
      <p:ext uri="{BB962C8B-B14F-4D97-AF65-F5344CB8AC3E}">
        <p14:creationId xmlns:p14="http://schemas.microsoft.com/office/powerpoint/2010/main" val="27080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5490F1D-1C87-4F29-8E19-66C675A5E25B}" type="slidenum">
              <a:rPr lang="en-US" altLang="zh-CN" smtClean="0"/>
              <a:pPr>
                <a:defRPr/>
              </a:pPr>
              <a:t>14</a:t>
            </a:fld>
            <a:endParaRPr lang="en-US" altLang="zh-CN" dirty="0"/>
          </a:p>
        </p:txBody>
      </p:sp>
    </p:spTree>
    <p:extLst>
      <p:ext uri="{BB962C8B-B14F-4D97-AF65-F5344CB8AC3E}">
        <p14:creationId xmlns:p14="http://schemas.microsoft.com/office/powerpoint/2010/main" val="3829208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5490F1D-1C87-4F29-8E19-66C675A5E25B}" type="slidenum">
              <a:rPr lang="en-US" altLang="zh-CN" smtClean="0"/>
              <a:pPr>
                <a:defRPr/>
              </a:pPr>
              <a:t>15</a:t>
            </a:fld>
            <a:endParaRPr lang="en-US" altLang="zh-CN" dirty="0"/>
          </a:p>
        </p:txBody>
      </p:sp>
    </p:spTree>
    <p:extLst>
      <p:ext uri="{BB962C8B-B14F-4D97-AF65-F5344CB8AC3E}">
        <p14:creationId xmlns:p14="http://schemas.microsoft.com/office/powerpoint/2010/main" val="3829208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5490F1D-1C87-4F29-8E19-66C675A5E25B}" type="slidenum">
              <a:rPr lang="en-US" altLang="zh-CN" smtClean="0"/>
              <a:pPr>
                <a:defRPr/>
              </a:pPr>
              <a:t>16</a:t>
            </a:fld>
            <a:endParaRPr lang="en-US" altLang="zh-CN" dirty="0"/>
          </a:p>
        </p:txBody>
      </p:sp>
    </p:spTree>
    <p:extLst>
      <p:ext uri="{BB962C8B-B14F-4D97-AF65-F5344CB8AC3E}">
        <p14:creationId xmlns:p14="http://schemas.microsoft.com/office/powerpoint/2010/main" val="201231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5490F1D-1C87-4F29-8E19-66C675A5E25B}" type="slidenum">
              <a:rPr lang="en-US" altLang="zh-CN" smtClean="0"/>
              <a:pPr>
                <a:defRPr/>
              </a:pPr>
              <a:t>17</a:t>
            </a:fld>
            <a:endParaRPr lang="en-US" altLang="zh-CN" dirty="0"/>
          </a:p>
        </p:txBody>
      </p:sp>
    </p:spTree>
    <p:extLst>
      <p:ext uri="{BB962C8B-B14F-4D97-AF65-F5344CB8AC3E}">
        <p14:creationId xmlns:p14="http://schemas.microsoft.com/office/powerpoint/2010/main" val="3829208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5490F1D-1C87-4F29-8E19-66C675A5E25B}" type="slidenum">
              <a:rPr lang="en-US" altLang="zh-CN" smtClean="0"/>
              <a:pPr>
                <a:defRPr/>
              </a:pPr>
              <a:t>59</a:t>
            </a:fld>
            <a:endParaRPr lang="en-US" altLang="zh-CN" dirty="0"/>
          </a:p>
        </p:txBody>
      </p:sp>
    </p:spTree>
    <p:extLst>
      <p:ext uri="{BB962C8B-B14F-4D97-AF65-F5344CB8AC3E}">
        <p14:creationId xmlns:p14="http://schemas.microsoft.com/office/powerpoint/2010/main" val="2839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5490F1D-1C87-4F29-8E19-66C675A5E25B}" type="slidenum">
              <a:rPr lang="en-US" altLang="zh-CN" smtClean="0"/>
              <a:pPr>
                <a:defRPr/>
              </a:pPr>
              <a:t>60</a:t>
            </a:fld>
            <a:endParaRPr lang="en-US" altLang="zh-CN" dirty="0"/>
          </a:p>
        </p:txBody>
      </p:sp>
    </p:spTree>
    <p:extLst>
      <p:ext uri="{BB962C8B-B14F-4D97-AF65-F5344CB8AC3E}">
        <p14:creationId xmlns:p14="http://schemas.microsoft.com/office/powerpoint/2010/main" val="771482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5490F1D-1C87-4F29-8E19-66C675A5E25B}" type="slidenum">
              <a:rPr lang="en-US" altLang="zh-CN" smtClean="0"/>
              <a:pPr>
                <a:defRPr/>
              </a:pPr>
              <a:t>61</a:t>
            </a:fld>
            <a:endParaRPr lang="en-US" altLang="zh-CN" dirty="0"/>
          </a:p>
        </p:txBody>
      </p:sp>
    </p:spTree>
    <p:extLst>
      <p:ext uri="{BB962C8B-B14F-4D97-AF65-F5344CB8AC3E}">
        <p14:creationId xmlns:p14="http://schemas.microsoft.com/office/powerpoint/2010/main" val="3453813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5490F1D-1C87-4F29-8E19-66C675A5E25B}" type="slidenum">
              <a:rPr lang="en-US" altLang="zh-CN" smtClean="0"/>
              <a:pPr>
                <a:defRPr/>
              </a:pPr>
              <a:t>62</a:t>
            </a:fld>
            <a:endParaRPr lang="en-US" altLang="zh-CN" dirty="0"/>
          </a:p>
        </p:txBody>
      </p:sp>
    </p:spTree>
    <p:extLst>
      <p:ext uri="{BB962C8B-B14F-4D97-AF65-F5344CB8AC3E}">
        <p14:creationId xmlns:p14="http://schemas.microsoft.com/office/powerpoint/2010/main" val="1709412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灯片编号占位符 5"/>
          <p:cNvSpPr>
            <a:spLocks noGrp="1"/>
          </p:cNvSpPr>
          <p:nvPr>
            <p:ph type="sldNum" sz="quarter" idx="12"/>
          </p:nvPr>
        </p:nvSpPr>
        <p:spPr/>
        <p:txBody>
          <a:bodyPr/>
          <a:lstStyle>
            <a:lvl1pPr>
              <a:defRPr/>
            </a:lvl1pPr>
          </a:lstStyle>
          <a:p>
            <a:pPr>
              <a:defRPr/>
            </a:pPr>
            <a:fld id="{70BA5A11-5248-4EAB-88E6-C87C7B79383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F4E85F84-7FE9-42C9-B036-38BD21695F4D}"/>
              </a:ext>
            </a:extLst>
          </p:cNvPr>
          <p:cNvSpPr>
            <a:spLocks noGrp="1"/>
          </p:cNvSpPr>
          <p:nvPr>
            <p:ph type="dt" sz="half" idx="2"/>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EB4789B3-EBE1-4FE1-A72A-AF672570A7D6}" type="datetime1">
              <a:rPr kumimoji="0" lang="zh-CN" altLang="en-US" smtClean="0"/>
              <a:t>2022/11/23</a:t>
            </a:fld>
            <a:endParaRPr kumimoji="0" lang="zh-CN" altLang="en-US" dirty="0"/>
          </a:p>
        </p:txBody>
      </p:sp>
      <p:sp>
        <p:nvSpPr>
          <p:cNvPr id="10" name="页脚占位符 4">
            <a:extLst>
              <a:ext uri="{FF2B5EF4-FFF2-40B4-BE49-F238E27FC236}">
                <a16:creationId xmlns:a16="http://schemas.microsoft.com/office/drawing/2014/main" id="{6383B5CD-04BC-46F5-BEFB-8553E14C897E}"/>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9937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lvl1pPr>
              <a:defRPr/>
            </a:lvl1pPr>
          </a:lstStyle>
          <a:p>
            <a:pPr>
              <a:defRPr/>
            </a:pPr>
            <a:fld id="{A00AD88C-1855-4251-BECB-7E8206CB5E3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FF40A213-0D72-4A97-B3DA-0597AF66DDEB}"/>
              </a:ext>
            </a:extLst>
          </p:cNvPr>
          <p:cNvSpPr>
            <a:spLocks noGrp="1"/>
          </p:cNvSpPr>
          <p:nvPr>
            <p:ph type="dt" sz="half" idx="2"/>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2C53EFFA-309B-448A-8D14-084C0DA29353}" type="datetime1">
              <a:rPr kumimoji="0" lang="zh-CN" altLang="en-US" smtClean="0"/>
              <a:t>2022/11/23</a:t>
            </a:fld>
            <a:endParaRPr kumimoji="0" lang="zh-CN" altLang="en-US" dirty="0"/>
          </a:p>
        </p:txBody>
      </p:sp>
      <p:sp>
        <p:nvSpPr>
          <p:cNvPr id="9" name="页脚占位符 4">
            <a:extLst>
              <a:ext uri="{FF2B5EF4-FFF2-40B4-BE49-F238E27FC236}">
                <a16:creationId xmlns:a16="http://schemas.microsoft.com/office/drawing/2014/main" id="{26B42540-7613-4807-AA7B-AB97A005DD2E}"/>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39214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lvl1pPr>
              <a:defRPr/>
            </a:lvl1pPr>
          </a:lstStyle>
          <a:p>
            <a:pPr>
              <a:defRPr/>
            </a:pPr>
            <a:fld id="{F3A47D35-692A-4FA7-8735-466311B67EA5}"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C09891C4-07D8-4BBA-8BAA-5075569AFD94}"/>
              </a:ext>
            </a:extLst>
          </p:cNvPr>
          <p:cNvSpPr>
            <a:spLocks noGrp="1"/>
          </p:cNvSpPr>
          <p:nvPr>
            <p:ph type="dt" sz="half" idx="2"/>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F3B29A8E-BEF5-47FC-8045-D1B58F483AC2}" type="datetime1">
              <a:rPr kumimoji="0" lang="zh-CN" altLang="en-US" smtClean="0"/>
              <a:t>2022/11/23</a:t>
            </a:fld>
            <a:endParaRPr kumimoji="0" lang="zh-CN" altLang="en-US" dirty="0"/>
          </a:p>
        </p:txBody>
      </p:sp>
      <p:sp>
        <p:nvSpPr>
          <p:cNvPr id="9" name="页脚占位符 4">
            <a:extLst>
              <a:ext uri="{FF2B5EF4-FFF2-40B4-BE49-F238E27FC236}">
                <a16:creationId xmlns:a16="http://schemas.microsoft.com/office/drawing/2014/main" id="{13F134A9-9E69-48B4-802D-6F7ABFE0141E}"/>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54039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lvl1pPr>
              <a:defRPr/>
            </a:lvl1pPr>
          </a:lstStyle>
          <a:p>
            <a:pPr>
              <a:defRPr/>
            </a:pPr>
            <a:fld id="{A55D1328-D65F-409B-B303-983C41502B56}"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5C5E508E-5FF9-4513-A64B-D5C40E87B6E9}"/>
              </a:ext>
            </a:extLst>
          </p:cNvPr>
          <p:cNvSpPr>
            <a:spLocks noGrp="1"/>
          </p:cNvSpPr>
          <p:nvPr>
            <p:ph type="dt" sz="half" idx="2"/>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F51723AF-3470-40E1-9AC1-C8D5CF361893}" type="datetime1">
              <a:rPr kumimoji="0" lang="zh-CN" altLang="en-US" smtClean="0"/>
              <a:t>2022/11/23</a:t>
            </a:fld>
            <a:endParaRPr kumimoji="0" lang="zh-CN" altLang="en-US" dirty="0"/>
          </a:p>
        </p:txBody>
      </p:sp>
      <p:sp>
        <p:nvSpPr>
          <p:cNvPr id="9" name="页脚占位符 4">
            <a:extLst>
              <a:ext uri="{FF2B5EF4-FFF2-40B4-BE49-F238E27FC236}">
                <a16:creationId xmlns:a16="http://schemas.microsoft.com/office/drawing/2014/main" id="{A10032B4-B91F-43EC-BE33-BF015AC32159}"/>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4817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6" name="灯片编号占位符 5"/>
          <p:cNvSpPr>
            <a:spLocks noGrp="1"/>
          </p:cNvSpPr>
          <p:nvPr>
            <p:ph type="sldNum" sz="quarter" idx="12"/>
          </p:nvPr>
        </p:nvSpPr>
        <p:spPr/>
        <p:txBody>
          <a:bodyPr/>
          <a:lstStyle>
            <a:lvl1pPr>
              <a:defRPr/>
            </a:lvl1pPr>
          </a:lstStyle>
          <a:p>
            <a:pPr>
              <a:defRPr/>
            </a:pPr>
            <a:fld id="{CD367508-AC01-4C1D-A86D-BBA5639201B8}"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C598CFEA-79F6-41C3-A7C9-CB3E697A6E93}"/>
              </a:ext>
            </a:extLst>
          </p:cNvPr>
          <p:cNvSpPr>
            <a:spLocks noGrp="1"/>
          </p:cNvSpPr>
          <p:nvPr>
            <p:ph type="dt" sz="half" idx="2"/>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7DA2E908-D150-41DD-9FC8-AEE017C3355F}" type="datetime1">
              <a:rPr kumimoji="0" lang="zh-CN" altLang="en-US" smtClean="0"/>
              <a:t>2022/11/23</a:t>
            </a:fld>
            <a:endParaRPr kumimoji="0" lang="zh-CN" altLang="en-US" dirty="0"/>
          </a:p>
        </p:txBody>
      </p:sp>
      <p:sp>
        <p:nvSpPr>
          <p:cNvPr id="9" name="页脚占位符 4">
            <a:extLst>
              <a:ext uri="{FF2B5EF4-FFF2-40B4-BE49-F238E27FC236}">
                <a16:creationId xmlns:a16="http://schemas.microsoft.com/office/drawing/2014/main" id="{0B24393C-4313-429F-A20F-AE90178337F5}"/>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61130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p:cNvSpPr>
            <a:spLocks noGrp="1"/>
          </p:cNvSpPr>
          <p:nvPr>
            <p:ph type="sldNum" sz="quarter" idx="12"/>
          </p:nvPr>
        </p:nvSpPr>
        <p:spPr/>
        <p:txBody>
          <a:bodyPr/>
          <a:lstStyle>
            <a:lvl1pPr>
              <a:defRPr/>
            </a:lvl1pPr>
          </a:lstStyle>
          <a:p>
            <a:pPr>
              <a:defRPr/>
            </a:pPr>
            <a:fld id="{448CE8AB-C65F-468C-B987-A7386C01D95B}"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日期占位符 3">
            <a:extLst>
              <a:ext uri="{FF2B5EF4-FFF2-40B4-BE49-F238E27FC236}">
                <a16:creationId xmlns:a16="http://schemas.microsoft.com/office/drawing/2014/main" id="{7971E776-8580-4444-BEF1-59485E85264A}"/>
              </a:ext>
            </a:extLst>
          </p:cNvPr>
          <p:cNvSpPr>
            <a:spLocks noGrp="1"/>
          </p:cNvSpPr>
          <p:nvPr>
            <p:ph type="dt" sz="half" idx="13"/>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2593A9AA-C772-489E-AE5B-D098E853E8E2}" type="datetime1">
              <a:rPr kumimoji="0" lang="zh-CN" altLang="en-US" smtClean="0"/>
              <a:t>2022/11/23</a:t>
            </a:fld>
            <a:endParaRPr kumimoji="0" lang="zh-CN" altLang="en-US" dirty="0"/>
          </a:p>
        </p:txBody>
      </p:sp>
      <p:sp>
        <p:nvSpPr>
          <p:cNvPr id="10" name="页脚占位符 4">
            <a:extLst>
              <a:ext uri="{FF2B5EF4-FFF2-40B4-BE49-F238E27FC236}">
                <a16:creationId xmlns:a16="http://schemas.microsoft.com/office/drawing/2014/main" id="{F08B39CE-E8F5-4934-A216-057DA16C36CB}"/>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07656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灯片编号占位符 5"/>
          <p:cNvSpPr>
            <a:spLocks noGrp="1"/>
          </p:cNvSpPr>
          <p:nvPr>
            <p:ph type="sldNum" sz="quarter" idx="12"/>
          </p:nvPr>
        </p:nvSpPr>
        <p:spPr/>
        <p:txBody>
          <a:bodyPr/>
          <a:lstStyle>
            <a:lvl1pPr>
              <a:defRPr/>
            </a:lvl1pPr>
          </a:lstStyle>
          <a:p>
            <a:pPr>
              <a:defRPr/>
            </a:pPr>
            <a:fld id="{43C1A555-A0E2-48E3-8227-897239751FB9}"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10" name="日期占位符 3">
            <a:extLst>
              <a:ext uri="{FF2B5EF4-FFF2-40B4-BE49-F238E27FC236}">
                <a16:creationId xmlns:a16="http://schemas.microsoft.com/office/drawing/2014/main" id="{D8DBF4FE-2E3C-48B9-8DAB-DDF2C2C21EBE}"/>
              </a:ext>
            </a:extLst>
          </p:cNvPr>
          <p:cNvSpPr>
            <a:spLocks noGrp="1"/>
          </p:cNvSpPr>
          <p:nvPr>
            <p:ph type="dt" sz="half" idx="13"/>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421A22D8-3194-4D99-8736-5DCCDD32FED2}" type="datetime1">
              <a:rPr kumimoji="0" lang="zh-CN" altLang="en-US" smtClean="0"/>
              <a:t>2022/11/23</a:t>
            </a:fld>
            <a:endParaRPr kumimoji="0" lang="zh-CN" altLang="en-US" dirty="0"/>
          </a:p>
        </p:txBody>
      </p:sp>
      <p:sp>
        <p:nvSpPr>
          <p:cNvPr id="13" name="页脚占位符 4">
            <a:extLst>
              <a:ext uri="{FF2B5EF4-FFF2-40B4-BE49-F238E27FC236}">
                <a16:creationId xmlns:a16="http://schemas.microsoft.com/office/drawing/2014/main" id="{0394D7BB-0932-4357-B8B1-F09D623896BC}"/>
              </a:ext>
            </a:extLst>
          </p:cNvPr>
          <p:cNvSpPr>
            <a:spLocks noGrp="1"/>
          </p:cNvSpPr>
          <p:nvPr>
            <p:ph type="ftr" sz="quarter" idx="14"/>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5088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5" name="灯片编号占位符 5"/>
          <p:cNvSpPr>
            <a:spLocks noGrp="1"/>
          </p:cNvSpPr>
          <p:nvPr>
            <p:ph type="sldNum" sz="quarter" idx="12"/>
          </p:nvPr>
        </p:nvSpPr>
        <p:spPr/>
        <p:txBody>
          <a:bodyPr/>
          <a:lstStyle>
            <a:lvl1pPr>
              <a:defRPr/>
            </a:lvl1pPr>
          </a:lstStyle>
          <a:p>
            <a:pPr>
              <a:defRPr/>
            </a:pPr>
            <a:fld id="{2B2824D4-BA47-4685-B7A0-E274EB4B1A1D}"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6" name="日期占位符 3">
            <a:extLst>
              <a:ext uri="{FF2B5EF4-FFF2-40B4-BE49-F238E27FC236}">
                <a16:creationId xmlns:a16="http://schemas.microsoft.com/office/drawing/2014/main" id="{7C2AB9CF-92FA-418E-9C54-AD68CB51487F}"/>
              </a:ext>
            </a:extLst>
          </p:cNvPr>
          <p:cNvSpPr>
            <a:spLocks noGrp="1"/>
          </p:cNvSpPr>
          <p:nvPr>
            <p:ph type="dt" sz="half" idx="2"/>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124640E9-2E4E-477D-86B3-0B4591A5C04B}" type="datetime1">
              <a:rPr kumimoji="0" lang="zh-CN" altLang="en-US" smtClean="0"/>
              <a:t>2022/11/23</a:t>
            </a:fld>
            <a:endParaRPr kumimoji="0" lang="zh-CN" altLang="en-US" dirty="0"/>
          </a:p>
        </p:txBody>
      </p:sp>
      <p:sp>
        <p:nvSpPr>
          <p:cNvPr id="8" name="页脚占位符 4">
            <a:extLst>
              <a:ext uri="{FF2B5EF4-FFF2-40B4-BE49-F238E27FC236}">
                <a16:creationId xmlns:a16="http://schemas.microsoft.com/office/drawing/2014/main" id="{504D2456-B897-4864-8E39-F3D2CB1F0851}"/>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85295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a:defRPr/>
            </a:lvl1pPr>
          </a:lstStyle>
          <a:p>
            <a:pPr>
              <a:defRPr/>
            </a:pPr>
            <a:fld id="{FBE986BD-770D-4EEB-8610-3566A54C6B3A}"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5" name="日期占位符 3">
            <a:extLst>
              <a:ext uri="{FF2B5EF4-FFF2-40B4-BE49-F238E27FC236}">
                <a16:creationId xmlns:a16="http://schemas.microsoft.com/office/drawing/2014/main" id="{E87FFD51-185D-4C5F-AD2E-2A1716F2BFAA}"/>
              </a:ext>
            </a:extLst>
          </p:cNvPr>
          <p:cNvSpPr>
            <a:spLocks noGrp="1"/>
          </p:cNvSpPr>
          <p:nvPr>
            <p:ph type="dt" sz="half" idx="2"/>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8D9388D4-7751-4AEF-AF7A-48B84FB73B8C}" type="datetime1">
              <a:rPr kumimoji="0" lang="zh-CN" altLang="en-US" smtClean="0"/>
              <a:t>2022/11/23</a:t>
            </a:fld>
            <a:endParaRPr kumimoji="0" lang="zh-CN" altLang="en-US" dirty="0"/>
          </a:p>
        </p:txBody>
      </p:sp>
      <p:sp>
        <p:nvSpPr>
          <p:cNvPr id="7" name="页脚占位符 4">
            <a:extLst>
              <a:ext uri="{FF2B5EF4-FFF2-40B4-BE49-F238E27FC236}">
                <a16:creationId xmlns:a16="http://schemas.microsoft.com/office/drawing/2014/main" id="{499D04EC-22F9-4F06-891C-A926ED4664A8}"/>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07171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灯片编号占位符 5"/>
          <p:cNvSpPr>
            <a:spLocks noGrp="1"/>
          </p:cNvSpPr>
          <p:nvPr>
            <p:ph type="sldNum" sz="quarter" idx="12"/>
          </p:nvPr>
        </p:nvSpPr>
        <p:spPr/>
        <p:txBody>
          <a:bodyPr/>
          <a:lstStyle>
            <a:lvl1pPr>
              <a:defRPr/>
            </a:lvl1pPr>
          </a:lstStyle>
          <a:p>
            <a:pPr>
              <a:defRPr/>
            </a:pPr>
            <a:fld id="{46A6F37A-1E9D-4F7A-AA4C-E930B1204DEF}"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日期占位符 3">
            <a:extLst>
              <a:ext uri="{FF2B5EF4-FFF2-40B4-BE49-F238E27FC236}">
                <a16:creationId xmlns:a16="http://schemas.microsoft.com/office/drawing/2014/main" id="{69F60FC9-9609-45B2-BF77-A5896DC5684B}"/>
              </a:ext>
            </a:extLst>
          </p:cNvPr>
          <p:cNvSpPr>
            <a:spLocks noGrp="1"/>
          </p:cNvSpPr>
          <p:nvPr>
            <p:ph type="dt" sz="half" idx="13"/>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6978B494-4DB0-4A4E-B805-65C09F2F91A3}" type="datetime1">
              <a:rPr kumimoji="0" lang="zh-CN" altLang="en-US" smtClean="0"/>
              <a:t>2022/11/23</a:t>
            </a:fld>
            <a:endParaRPr kumimoji="0" lang="zh-CN" altLang="en-US" dirty="0"/>
          </a:p>
        </p:txBody>
      </p:sp>
      <p:sp>
        <p:nvSpPr>
          <p:cNvPr id="10" name="页脚占位符 4">
            <a:extLst>
              <a:ext uri="{FF2B5EF4-FFF2-40B4-BE49-F238E27FC236}">
                <a16:creationId xmlns:a16="http://schemas.microsoft.com/office/drawing/2014/main" id="{6F4B03E9-7E52-483A-83A6-77C0BF545613}"/>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104324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灯片编号占位符 5"/>
          <p:cNvSpPr>
            <a:spLocks noGrp="1"/>
          </p:cNvSpPr>
          <p:nvPr>
            <p:ph type="sldNum" sz="quarter" idx="12"/>
          </p:nvPr>
        </p:nvSpPr>
        <p:spPr/>
        <p:txBody>
          <a:bodyPr/>
          <a:lstStyle>
            <a:lvl1pPr>
              <a:defRPr/>
            </a:lvl1pPr>
          </a:lstStyle>
          <a:p>
            <a:pPr>
              <a:defRPr/>
            </a:pPr>
            <a:fld id="{60E332B4-A193-4FC8-9335-D14B8B01DC4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日期占位符 3">
            <a:extLst>
              <a:ext uri="{FF2B5EF4-FFF2-40B4-BE49-F238E27FC236}">
                <a16:creationId xmlns:a16="http://schemas.microsoft.com/office/drawing/2014/main" id="{63B5B9CF-CE80-4695-B21D-6D7676513DBB}"/>
              </a:ext>
            </a:extLst>
          </p:cNvPr>
          <p:cNvSpPr>
            <a:spLocks noGrp="1"/>
          </p:cNvSpPr>
          <p:nvPr>
            <p:ph type="dt" sz="half" idx="13"/>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F46EB48D-7FE0-41E1-96FA-CBD5FF2769A7}" type="datetime1">
              <a:rPr kumimoji="0" lang="zh-CN" altLang="en-US" smtClean="0"/>
              <a:t>2022/11/23</a:t>
            </a:fld>
            <a:endParaRPr kumimoji="0" lang="zh-CN" altLang="en-US" dirty="0"/>
          </a:p>
        </p:txBody>
      </p:sp>
      <p:sp>
        <p:nvSpPr>
          <p:cNvPr id="10" name="页脚占位符 4">
            <a:extLst>
              <a:ext uri="{FF2B5EF4-FFF2-40B4-BE49-F238E27FC236}">
                <a16:creationId xmlns:a16="http://schemas.microsoft.com/office/drawing/2014/main" id="{CA4DCB62-D459-4AFD-8A01-EEFA0AD21C3F}"/>
              </a:ext>
            </a:extLst>
          </p:cNvPr>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166866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148208" y="6569770"/>
            <a:ext cx="1975520" cy="275166"/>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24D8394F-D1CF-4073-B234-3909413FB7A8}" type="datetime1">
              <a:rPr kumimoji="0" lang="zh-CN" altLang="en-US" smtClean="0"/>
              <a:t>2022/11/23</a:t>
            </a:fld>
            <a:endParaRPr kumimoji="0" lang="zh-CN" altLang="en-US" dirty="0"/>
          </a:p>
        </p:txBody>
      </p:sp>
      <p:sp>
        <p:nvSpPr>
          <p:cNvPr id="5" name="页脚占位符 4"/>
          <p:cNvSpPr>
            <a:spLocks noGrp="1"/>
          </p:cNvSpPr>
          <p:nvPr>
            <p:ph type="ftr" sz="quarter" idx="3"/>
          </p:nvPr>
        </p:nvSpPr>
        <p:spPr>
          <a:xfrm>
            <a:off x="4932040" y="6582833"/>
            <a:ext cx="4135760" cy="262103"/>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
        <p:nvSpPr>
          <p:cNvPr id="6" name="灯片编号占位符 5"/>
          <p:cNvSpPr>
            <a:spLocks noGrp="1"/>
          </p:cNvSpPr>
          <p:nvPr>
            <p:ph type="sldNum" sz="quarter" idx="4"/>
          </p:nvPr>
        </p:nvSpPr>
        <p:spPr>
          <a:xfrm>
            <a:off x="6553200" y="5942542"/>
            <a:ext cx="2133600" cy="366183"/>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102BA1EA-BD04-4866-B834-DD8A36749601}" type="slidenum">
              <a:rPr kumimoji="0" lang="zh-CN" altLang="en-US">
                <a:solidFill>
                  <a:prstClr val="black">
                    <a:tint val="75000"/>
                  </a:prstClr>
                </a:solidFill>
              </a:rPr>
              <a:pPr>
                <a:defRPr/>
              </a:pPr>
              <a:t>‹#›</a:t>
            </a:fld>
            <a:endParaRPr kumimoji="0" lang="zh-CN" altLang="en-US">
              <a:solidFill>
                <a:prstClr val="black">
                  <a:tint val="75000"/>
                </a:prstClr>
              </a:solidFill>
            </a:endParaRPr>
          </a:p>
        </p:txBody>
      </p:sp>
      <p:sp>
        <p:nvSpPr>
          <p:cNvPr id="9" name="Text Box 29">
            <a:extLst>
              <a:ext uri="{FF2B5EF4-FFF2-40B4-BE49-F238E27FC236}">
                <a16:creationId xmlns:a16="http://schemas.microsoft.com/office/drawing/2014/main" id="{AB0CBA54-3B34-4E37-9836-98885BE2B3D5}"/>
              </a:ext>
            </a:extLst>
          </p:cNvPr>
          <p:cNvSpPr txBox="1">
            <a:spLocks noChangeArrowheads="1"/>
          </p:cNvSpPr>
          <p:nvPr userDrawn="1"/>
        </p:nvSpPr>
        <p:spPr bwMode="auto">
          <a:xfrm>
            <a:off x="6444208" y="181968"/>
            <a:ext cx="2160587" cy="366712"/>
          </a:xfrm>
          <a:prstGeom prst="rect">
            <a:avLst/>
          </a:prstGeom>
          <a:noFill/>
          <a:ln w="9525">
            <a:noFill/>
            <a:miter lim="800000"/>
            <a:headEnd/>
            <a:tailEnd/>
          </a:ln>
          <a:effectLst/>
        </p:spPr>
        <p:txBody>
          <a:bodyPr>
            <a:spAutoFit/>
          </a:bodyPr>
          <a:lstStyle/>
          <a:p>
            <a:pPr algn="ctr">
              <a:spcBef>
                <a:spcPct val="50000"/>
              </a:spcBef>
              <a:defRPr/>
            </a:pPr>
            <a:r>
              <a:rPr kumimoji="0" lang="zh-CN" altLang="en-US" sz="1800" b="1" i="1" dirty="0">
                <a:latin typeface="Arial" charset="0"/>
                <a:ea typeface="宋体" pitchFamily="2" charset="-122"/>
              </a:rPr>
              <a:t>真题解析</a:t>
            </a:r>
          </a:p>
        </p:txBody>
      </p:sp>
    </p:spTree>
    <p:extLst>
      <p:ext uri="{BB962C8B-B14F-4D97-AF65-F5344CB8AC3E}">
        <p14:creationId xmlns:p14="http://schemas.microsoft.com/office/powerpoint/2010/main" val="24186177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8.bin"/><Relationship Id="rId1" Type="http://schemas.openxmlformats.org/officeDocument/2006/relationships/slideLayout" Target="../slideLayouts/slideLayout7.xml"/><Relationship Id="rId5" Type="http://schemas.openxmlformats.org/officeDocument/2006/relationships/image" Target="../media/image15.wmf"/><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1.wmf"/><Relationship Id="rId18" Type="http://schemas.openxmlformats.org/officeDocument/2006/relationships/image" Target="../media/image23.wmf"/><Relationship Id="rId3" Type="http://schemas.openxmlformats.org/officeDocument/2006/relationships/image" Target="../media/image16.wmf"/><Relationship Id="rId21" Type="http://schemas.openxmlformats.org/officeDocument/2006/relationships/oleObject" Target="../embeddings/oleObject20.bin"/><Relationship Id="rId7" Type="http://schemas.openxmlformats.org/officeDocument/2006/relationships/image" Target="../media/image18.wmf"/><Relationship Id="rId12" Type="http://schemas.openxmlformats.org/officeDocument/2006/relationships/oleObject" Target="../embeddings/oleObject15.bin"/><Relationship Id="rId17" Type="http://schemas.openxmlformats.org/officeDocument/2006/relationships/oleObject" Target="../embeddings/oleObject18.bin"/><Relationship Id="rId2" Type="http://schemas.openxmlformats.org/officeDocument/2006/relationships/oleObject" Target="../embeddings/oleObject10.bin"/><Relationship Id="rId16" Type="http://schemas.openxmlformats.org/officeDocument/2006/relationships/oleObject" Target="../embeddings/oleObject17.bin"/><Relationship Id="rId20" Type="http://schemas.openxmlformats.org/officeDocument/2006/relationships/image" Target="../media/image24.wmf"/><Relationship Id="rId1" Type="http://schemas.openxmlformats.org/officeDocument/2006/relationships/slideLayout" Target="../slideLayouts/slideLayout7.xml"/><Relationship Id="rId6" Type="http://schemas.openxmlformats.org/officeDocument/2006/relationships/oleObject" Target="../embeddings/oleObject12.bin"/><Relationship Id="rId11" Type="http://schemas.openxmlformats.org/officeDocument/2006/relationships/image" Target="../media/image20.wmf"/><Relationship Id="rId5" Type="http://schemas.openxmlformats.org/officeDocument/2006/relationships/image" Target="../media/image17.wmf"/><Relationship Id="rId15" Type="http://schemas.openxmlformats.org/officeDocument/2006/relationships/image" Target="../media/image22.wmf"/><Relationship Id="rId10" Type="http://schemas.openxmlformats.org/officeDocument/2006/relationships/oleObject" Target="../embeddings/oleObject14.bin"/><Relationship Id="rId19" Type="http://schemas.openxmlformats.org/officeDocument/2006/relationships/oleObject" Target="../embeddings/oleObject19.bin"/><Relationship Id="rId4" Type="http://schemas.openxmlformats.org/officeDocument/2006/relationships/oleObject" Target="../embeddings/oleObject11.bin"/><Relationship Id="rId9" Type="http://schemas.openxmlformats.org/officeDocument/2006/relationships/image" Target="../media/image19.wmf"/><Relationship Id="rId14" Type="http://schemas.openxmlformats.org/officeDocument/2006/relationships/oleObject" Target="../embeddings/oleObject16.bin"/><Relationship Id="rId22" Type="http://schemas.openxmlformats.org/officeDocument/2006/relationships/image" Target="../media/image25.wmf"/></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26.bin"/><Relationship Id="rId18" Type="http://schemas.openxmlformats.org/officeDocument/2006/relationships/oleObject" Target="../embeddings/oleObject27.bin"/><Relationship Id="rId3" Type="http://schemas.openxmlformats.org/officeDocument/2006/relationships/oleObject" Target="../embeddings/oleObject21.bin"/><Relationship Id="rId21" Type="http://schemas.openxmlformats.org/officeDocument/2006/relationships/image" Target="../media/image24.wmf"/><Relationship Id="rId7" Type="http://schemas.openxmlformats.org/officeDocument/2006/relationships/oleObject" Target="../embeddings/oleObject23.bin"/><Relationship Id="rId12" Type="http://schemas.openxmlformats.org/officeDocument/2006/relationships/image" Target="../media/image27.wmf"/><Relationship Id="rId17" Type="http://schemas.openxmlformats.org/officeDocument/2006/relationships/oleObject" Target="../embeddings/oleObject17.bin"/><Relationship Id="rId2" Type="http://schemas.openxmlformats.org/officeDocument/2006/relationships/notesSlide" Target="../notesSlides/notesSlide2.xml"/><Relationship Id="rId16" Type="http://schemas.openxmlformats.org/officeDocument/2006/relationships/image" Target="../media/image22.wmf"/><Relationship Id="rId20" Type="http://schemas.openxmlformats.org/officeDocument/2006/relationships/oleObject" Target="../embeddings/oleObject19.bin"/><Relationship Id="rId1" Type="http://schemas.openxmlformats.org/officeDocument/2006/relationships/slideLayout" Target="../slideLayouts/slideLayout7.xml"/><Relationship Id="rId6" Type="http://schemas.openxmlformats.org/officeDocument/2006/relationships/image" Target="../media/image18.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16.bin"/><Relationship Id="rId23" Type="http://schemas.openxmlformats.org/officeDocument/2006/relationships/image" Target="../media/image25.wmf"/><Relationship Id="rId10" Type="http://schemas.openxmlformats.org/officeDocument/2006/relationships/image" Target="../media/image19.wmf"/><Relationship Id="rId19" Type="http://schemas.openxmlformats.org/officeDocument/2006/relationships/image" Target="../media/image29.wmf"/><Relationship Id="rId4" Type="http://schemas.openxmlformats.org/officeDocument/2006/relationships/image" Target="../media/image17.wmf"/><Relationship Id="rId9" Type="http://schemas.openxmlformats.org/officeDocument/2006/relationships/oleObject" Target="../embeddings/oleObject24.bin"/><Relationship Id="rId14" Type="http://schemas.openxmlformats.org/officeDocument/2006/relationships/image" Target="../media/image28.wmf"/><Relationship Id="rId22" Type="http://schemas.openxmlformats.org/officeDocument/2006/relationships/oleObject" Target="../embeddings/oleObject20.bin"/></Relationships>
</file>

<file path=ppt/slides/_rels/slide15.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33.bin"/><Relationship Id="rId18" Type="http://schemas.openxmlformats.org/officeDocument/2006/relationships/image" Target="../media/image17.wmf"/><Relationship Id="rId26" Type="http://schemas.openxmlformats.org/officeDocument/2006/relationships/oleObject" Target="../embeddings/oleObject40.bin"/><Relationship Id="rId3" Type="http://schemas.openxmlformats.org/officeDocument/2006/relationships/oleObject" Target="../embeddings/oleObject28.bin"/><Relationship Id="rId21" Type="http://schemas.openxmlformats.org/officeDocument/2006/relationships/image" Target="../media/image26.wmf"/><Relationship Id="rId7" Type="http://schemas.openxmlformats.org/officeDocument/2006/relationships/oleObject" Target="../embeddings/oleObject30.bin"/><Relationship Id="rId12" Type="http://schemas.openxmlformats.org/officeDocument/2006/relationships/image" Target="../media/image32.wmf"/><Relationship Id="rId17" Type="http://schemas.openxmlformats.org/officeDocument/2006/relationships/oleObject" Target="../embeddings/oleObject35.bin"/><Relationship Id="rId25" Type="http://schemas.openxmlformats.org/officeDocument/2006/relationships/image" Target="../media/image27.wmf"/><Relationship Id="rId2" Type="http://schemas.openxmlformats.org/officeDocument/2006/relationships/notesSlide" Target="../notesSlides/notesSlide3.xml"/><Relationship Id="rId16" Type="http://schemas.openxmlformats.org/officeDocument/2006/relationships/image" Target="../media/image34.wmf"/><Relationship Id="rId20" Type="http://schemas.openxmlformats.org/officeDocument/2006/relationships/oleObject" Target="../embeddings/oleObject37.bin"/><Relationship Id="rId29" Type="http://schemas.openxmlformats.org/officeDocument/2006/relationships/image" Target="../media/image35.wmf"/><Relationship Id="rId1" Type="http://schemas.openxmlformats.org/officeDocument/2006/relationships/slideLayout" Target="../slideLayouts/slideLayout7.xml"/><Relationship Id="rId6" Type="http://schemas.openxmlformats.org/officeDocument/2006/relationships/image" Target="../media/image31.wmf"/><Relationship Id="rId11" Type="http://schemas.openxmlformats.org/officeDocument/2006/relationships/oleObject" Target="../embeddings/oleObject32.bin"/><Relationship Id="rId24" Type="http://schemas.openxmlformats.org/officeDocument/2006/relationships/oleObject" Target="../embeddings/oleObject39.bin"/><Relationship Id="rId5" Type="http://schemas.openxmlformats.org/officeDocument/2006/relationships/oleObject" Target="../embeddings/oleObject29.bin"/><Relationship Id="rId15" Type="http://schemas.openxmlformats.org/officeDocument/2006/relationships/oleObject" Target="../embeddings/oleObject34.bin"/><Relationship Id="rId23" Type="http://schemas.openxmlformats.org/officeDocument/2006/relationships/image" Target="../media/image19.wmf"/><Relationship Id="rId28" Type="http://schemas.openxmlformats.org/officeDocument/2006/relationships/oleObject" Target="../embeddings/oleObject41.bin"/><Relationship Id="rId10" Type="http://schemas.openxmlformats.org/officeDocument/2006/relationships/image" Target="../media/image18.wmf"/><Relationship Id="rId19" Type="http://schemas.openxmlformats.org/officeDocument/2006/relationships/oleObject" Target="../embeddings/oleObject36.bin"/><Relationship Id="rId4" Type="http://schemas.openxmlformats.org/officeDocument/2006/relationships/image" Target="../media/image30.wmf"/><Relationship Id="rId9" Type="http://schemas.openxmlformats.org/officeDocument/2006/relationships/oleObject" Target="../embeddings/oleObject31.bin"/><Relationship Id="rId14" Type="http://schemas.openxmlformats.org/officeDocument/2006/relationships/image" Target="../media/image33.wmf"/><Relationship Id="rId22" Type="http://schemas.openxmlformats.org/officeDocument/2006/relationships/oleObject" Target="../embeddings/oleObject38.bin"/><Relationship Id="rId27" Type="http://schemas.openxmlformats.org/officeDocument/2006/relationships/image" Target="../media/image28.wmf"/></Relationships>
</file>

<file path=ppt/slides/_rels/slide16.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47.bin"/><Relationship Id="rId18" Type="http://schemas.openxmlformats.org/officeDocument/2006/relationships/image" Target="../media/image17.wmf"/><Relationship Id="rId26" Type="http://schemas.openxmlformats.org/officeDocument/2006/relationships/oleObject" Target="../embeddings/oleObject54.bin"/><Relationship Id="rId3" Type="http://schemas.openxmlformats.org/officeDocument/2006/relationships/oleObject" Target="../embeddings/oleObject42.bin"/><Relationship Id="rId21" Type="http://schemas.openxmlformats.org/officeDocument/2006/relationships/image" Target="../media/image26.wmf"/><Relationship Id="rId7" Type="http://schemas.openxmlformats.org/officeDocument/2006/relationships/oleObject" Target="../embeddings/oleObject44.bin"/><Relationship Id="rId12" Type="http://schemas.openxmlformats.org/officeDocument/2006/relationships/image" Target="../media/image32.wmf"/><Relationship Id="rId17" Type="http://schemas.openxmlformats.org/officeDocument/2006/relationships/oleObject" Target="../embeddings/oleObject49.bin"/><Relationship Id="rId25" Type="http://schemas.openxmlformats.org/officeDocument/2006/relationships/image" Target="../media/image27.wmf"/><Relationship Id="rId2" Type="http://schemas.openxmlformats.org/officeDocument/2006/relationships/notesSlide" Target="../notesSlides/notesSlide4.xml"/><Relationship Id="rId16" Type="http://schemas.openxmlformats.org/officeDocument/2006/relationships/image" Target="../media/image34.wmf"/><Relationship Id="rId20" Type="http://schemas.openxmlformats.org/officeDocument/2006/relationships/oleObject" Target="../embeddings/oleObject51.bin"/><Relationship Id="rId29" Type="http://schemas.openxmlformats.org/officeDocument/2006/relationships/image" Target="../media/image38.wmf"/><Relationship Id="rId1" Type="http://schemas.openxmlformats.org/officeDocument/2006/relationships/slideLayout" Target="../slideLayouts/slideLayout7.xml"/><Relationship Id="rId6" Type="http://schemas.openxmlformats.org/officeDocument/2006/relationships/image" Target="../media/image37.wmf"/><Relationship Id="rId11" Type="http://schemas.openxmlformats.org/officeDocument/2006/relationships/oleObject" Target="../embeddings/oleObject46.bin"/><Relationship Id="rId24" Type="http://schemas.openxmlformats.org/officeDocument/2006/relationships/oleObject" Target="../embeddings/oleObject53.bin"/><Relationship Id="rId5" Type="http://schemas.openxmlformats.org/officeDocument/2006/relationships/oleObject" Target="../embeddings/oleObject43.bin"/><Relationship Id="rId15" Type="http://schemas.openxmlformats.org/officeDocument/2006/relationships/oleObject" Target="../embeddings/oleObject48.bin"/><Relationship Id="rId23" Type="http://schemas.openxmlformats.org/officeDocument/2006/relationships/image" Target="../media/image19.wmf"/><Relationship Id="rId28" Type="http://schemas.openxmlformats.org/officeDocument/2006/relationships/oleObject" Target="../embeddings/oleObject55.bin"/><Relationship Id="rId10" Type="http://schemas.openxmlformats.org/officeDocument/2006/relationships/image" Target="../media/image18.wmf"/><Relationship Id="rId19" Type="http://schemas.openxmlformats.org/officeDocument/2006/relationships/oleObject" Target="../embeddings/oleObject50.bin"/><Relationship Id="rId4" Type="http://schemas.openxmlformats.org/officeDocument/2006/relationships/image" Target="../media/image36.wmf"/><Relationship Id="rId9" Type="http://schemas.openxmlformats.org/officeDocument/2006/relationships/oleObject" Target="../embeddings/oleObject45.bin"/><Relationship Id="rId14" Type="http://schemas.openxmlformats.org/officeDocument/2006/relationships/image" Target="../media/image33.wmf"/><Relationship Id="rId22" Type="http://schemas.openxmlformats.org/officeDocument/2006/relationships/oleObject" Target="../embeddings/oleObject52.bin"/><Relationship Id="rId27" Type="http://schemas.openxmlformats.org/officeDocument/2006/relationships/image" Target="../media/image28.wmf"/></Relationships>
</file>

<file path=ppt/slides/_rels/slide17.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61.bin"/><Relationship Id="rId18" Type="http://schemas.openxmlformats.org/officeDocument/2006/relationships/image" Target="../media/image17.wmf"/><Relationship Id="rId26" Type="http://schemas.openxmlformats.org/officeDocument/2006/relationships/oleObject" Target="../embeddings/oleObject68.bin"/><Relationship Id="rId3" Type="http://schemas.openxmlformats.org/officeDocument/2006/relationships/oleObject" Target="../embeddings/oleObject56.bin"/><Relationship Id="rId21" Type="http://schemas.openxmlformats.org/officeDocument/2006/relationships/image" Target="../media/image26.wmf"/><Relationship Id="rId7" Type="http://schemas.openxmlformats.org/officeDocument/2006/relationships/oleObject" Target="../embeddings/oleObject58.bin"/><Relationship Id="rId12" Type="http://schemas.openxmlformats.org/officeDocument/2006/relationships/image" Target="../media/image32.wmf"/><Relationship Id="rId17" Type="http://schemas.openxmlformats.org/officeDocument/2006/relationships/oleObject" Target="../embeddings/oleObject63.bin"/><Relationship Id="rId25" Type="http://schemas.openxmlformats.org/officeDocument/2006/relationships/image" Target="../media/image28.wmf"/><Relationship Id="rId2" Type="http://schemas.openxmlformats.org/officeDocument/2006/relationships/notesSlide" Target="../notesSlides/notesSlide5.xml"/><Relationship Id="rId16" Type="http://schemas.openxmlformats.org/officeDocument/2006/relationships/image" Target="../media/image34.wmf"/><Relationship Id="rId20" Type="http://schemas.openxmlformats.org/officeDocument/2006/relationships/oleObject" Target="../embeddings/oleObject65.bin"/><Relationship Id="rId29" Type="http://schemas.openxmlformats.org/officeDocument/2006/relationships/image" Target="../media/image38.wmf"/><Relationship Id="rId1" Type="http://schemas.openxmlformats.org/officeDocument/2006/relationships/slideLayout" Target="../slideLayouts/slideLayout7.xml"/><Relationship Id="rId6" Type="http://schemas.openxmlformats.org/officeDocument/2006/relationships/image" Target="../media/image40.wmf"/><Relationship Id="rId11" Type="http://schemas.openxmlformats.org/officeDocument/2006/relationships/oleObject" Target="../embeddings/oleObject60.bin"/><Relationship Id="rId24" Type="http://schemas.openxmlformats.org/officeDocument/2006/relationships/oleObject" Target="../embeddings/oleObject67.bin"/><Relationship Id="rId5" Type="http://schemas.openxmlformats.org/officeDocument/2006/relationships/oleObject" Target="../embeddings/oleObject57.bin"/><Relationship Id="rId15" Type="http://schemas.openxmlformats.org/officeDocument/2006/relationships/oleObject" Target="../embeddings/oleObject62.bin"/><Relationship Id="rId23" Type="http://schemas.openxmlformats.org/officeDocument/2006/relationships/image" Target="../media/image27.wmf"/><Relationship Id="rId28" Type="http://schemas.openxmlformats.org/officeDocument/2006/relationships/oleObject" Target="../embeddings/oleObject69.bin"/><Relationship Id="rId10" Type="http://schemas.openxmlformats.org/officeDocument/2006/relationships/image" Target="../media/image18.wmf"/><Relationship Id="rId19" Type="http://schemas.openxmlformats.org/officeDocument/2006/relationships/oleObject" Target="../embeddings/oleObject64.bin"/><Relationship Id="rId4" Type="http://schemas.openxmlformats.org/officeDocument/2006/relationships/image" Target="../media/image39.wmf"/><Relationship Id="rId9" Type="http://schemas.openxmlformats.org/officeDocument/2006/relationships/oleObject" Target="../embeddings/oleObject59.bin"/><Relationship Id="rId14" Type="http://schemas.openxmlformats.org/officeDocument/2006/relationships/image" Target="../media/image33.wmf"/><Relationship Id="rId22" Type="http://schemas.openxmlformats.org/officeDocument/2006/relationships/oleObject" Target="../embeddings/oleObject66.bin"/><Relationship Id="rId27" Type="http://schemas.openxmlformats.org/officeDocument/2006/relationships/image" Target="../media/image19.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28.wmf"/><Relationship Id="rId3" Type="http://schemas.openxmlformats.org/officeDocument/2006/relationships/image" Target="../media/image17.wmf"/><Relationship Id="rId7" Type="http://schemas.openxmlformats.org/officeDocument/2006/relationships/image" Target="../media/image26.wmf"/><Relationship Id="rId12" Type="http://schemas.openxmlformats.org/officeDocument/2006/relationships/oleObject" Target="../embeddings/oleObject26.bin"/><Relationship Id="rId17" Type="http://schemas.openxmlformats.org/officeDocument/2006/relationships/image" Target="../media/image42.wmf"/><Relationship Id="rId2" Type="http://schemas.openxmlformats.org/officeDocument/2006/relationships/oleObject" Target="../embeddings/oleObject21.bin"/><Relationship Id="rId16" Type="http://schemas.openxmlformats.org/officeDocument/2006/relationships/oleObject" Target="../embeddings/oleObject71.bin"/><Relationship Id="rId1" Type="http://schemas.openxmlformats.org/officeDocument/2006/relationships/slideLayout" Target="../slideLayouts/slideLayout7.xml"/><Relationship Id="rId6" Type="http://schemas.openxmlformats.org/officeDocument/2006/relationships/oleObject" Target="../embeddings/oleObject23.bin"/><Relationship Id="rId11" Type="http://schemas.openxmlformats.org/officeDocument/2006/relationships/image" Target="../media/image27.wmf"/><Relationship Id="rId5" Type="http://schemas.openxmlformats.org/officeDocument/2006/relationships/image" Target="../media/image18.wmf"/><Relationship Id="rId15" Type="http://schemas.openxmlformats.org/officeDocument/2006/relationships/image" Target="../media/image41.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19.wmf"/><Relationship Id="rId14" Type="http://schemas.openxmlformats.org/officeDocument/2006/relationships/oleObject" Target="../embeddings/oleObject70.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47.wmf"/><Relationship Id="rId3" Type="http://schemas.openxmlformats.org/officeDocument/2006/relationships/image" Target="../media/image36.wmf"/><Relationship Id="rId7" Type="http://schemas.openxmlformats.org/officeDocument/2006/relationships/image" Target="../media/image44.wmf"/><Relationship Id="rId12" Type="http://schemas.openxmlformats.org/officeDocument/2006/relationships/oleObject" Target="../embeddings/oleObject77.bin"/><Relationship Id="rId2" Type="http://schemas.openxmlformats.org/officeDocument/2006/relationships/oleObject" Target="../embeddings/oleObject72.bin"/><Relationship Id="rId1" Type="http://schemas.openxmlformats.org/officeDocument/2006/relationships/slideLayout" Target="../slideLayouts/slideLayout7.xml"/><Relationship Id="rId6" Type="http://schemas.openxmlformats.org/officeDocument/2006/relationships/oleObject" Target="../embeddings/oleObject74.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76.bin"/><Relationship Id="rId4" Type="http://schemas.openxmlformats.org/officeDocument/2006/relationships/oleObject" Target="../embeddings/oleObject73.bin"/><Relationship Id="rId9" Type="http://schemas.openxmlformats.org/officeDocument/2006/relationships/image" Target="../media/image45.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9.wmf"/><Relationship Id="rId18" Type="http://schemas.openxmlformats.org/officeDocument/2006/relationships/oleObject" Target="../embeddings/oleObject86.bin"/><Relationship Id="rId3" Type="http://schemas.openxmlformats.org/officeDocument/2006/relationships/image" Target="../media/image12.wmf"/><Relationship Id="rId21" Type="http://schemas.openxmlformats.org/officeDocument/2006/relationships/image" Target="../media/image54.wmf"/><Relationship Id="rId7" Type="http://schemas.openxmlformats.org/officeDocument/2006/relationships/image" Target="../media/image49.wmf"/><Relationship Id="rId12" Type="http://schemas.openxmlformats.org/officeDocument/2006/relationships/oleObject" Target="../embeddings/oleObject83.bin"/><Relationship Id="rId17" Type="http://schemas.openxmlformats.org/officeDocument/2006/relationships/image" Target="../media/image52.wmf"/><Relationship Id="rId2" Type="http://schemas.openxmlformats.org/officeDocument/2006/relationships/oleObject" Target="../embeddings/oleObject78.bin"/><Relationship Id="rId16" Type="http://schemas.openxmlformats.org/officeDocument/2006/relationships/oleObject" Target="../embeddings/oleObject85.bin"/><Relationship Id="rId20" Type="http://schemas.openxmlformats.org/officeDocument/2006/relationships/oleObject" Target="../embeddings/oleObject87.bin"/><Relationship Id="rId1" Type="http://schemas.openxmlformats.org/officeDocument/2006/relationships/slideLayout" Target="../slideLayouts/slideLayout7.xml"/><Relationship Id="rId6" Type="http://schemas.openxmlformats.org/officeDocument/2006/relationships/oleObject" Target="../embeddings/oleObject80.bin"/><Relationship Id="rId11" Type="http://schemas.openxmlformats.org/officeDocument/2006/relationships/image" Target="../media/image26.wmf"/><Relationship Id="rId5" Type="http://schemas.openxmlformats.org/officeDocument/2006/relationships/image" Target="../media/image48.wmf"/><Relationship Id="rId15" Type="http://schemas.openxmlformats.org/officeDocument/2006/relationships/image" Target="../media/image51.wmf"/><Relationship Id="rId10" Type="http://schemas.openxmlformats.org/officeDocument/2006/relationships/oleObject" Target="../embeddings/oleObject82.bin"/><Relationship Id="rId19" Type="http://schemas.openxmlformats.org/officeDocument/2006/relationships/image" Target="../media/image53.wmf"/><Relationship Id="rId4" Type="http://schemas.openxmlformats.org/officeDocument/2006/relationships/oleObject" Target="../embeddings/oleObject79.bin"/><Relationship Id="rId9" Type="http://schemas.openxmlformats.org/officeDocument/2006/relationships/image" Target="../media/image50.wmf"/><Relationship Id="rId14" Type="http://schemas.openxmlformats.org/officeDocument/2006/relationships/oleObject" Target="../embeddings/oleObject84.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88.bin"/><Relationship Id="rId1" Type="http://schemas.openxmlformats.org/officeDocument/2006/relationships/slideLayout" Target="../slideLayouts/slideLayout7.xml"/><Relationship Id="rId6" Type="http://schemas.openxmlformats.org/officeDocument/2006/relationships/oleObject" Target="../embeddings/oleObject90.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58.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64.wmf"/><Relationship Id="rId3" Type="http://schemas.openxmlformats.org/officeDocument/2006/relationships/image" Target="../media/image60.wmf"/><Relationship Id="rId7" Type="http://schemas.openxmlformats.org/officeDocument/2006/relationships/image" Target="../media/image49.wmf"/><Relationship Id="rId12" Type="http://schemas.openxmlformats.org/officeDocument/2006/relationships/oleObject" Target="../embeddings/oleObject98.bin"/><Relationship Id="rId2" Type="http://schemas.openxmlformats.org/officeDocument/2006/relationships/oleObject" Target="../embeddings/oleObject93.bin"/><Relationship Id="rId1" Type="http://schemas.openxmlformats.org/officeDocument/2006/relationships/slideLayout" Target="../slideLayouts/slideLayout7.xml"/><Relationship Id="rId6" Type="http://schemas.openxmlformats.org/officeDocument/2006/relationships/oleObject" Target="../embeddings/oleObject95.bin"/><Relationship Id="rId11" Type="http://schemas.openxmlformats.org/officeDocument/2006/relationships/image" Target="../media/image63.wmf"/><Relationship Id="rId5" Type="http://schemas.openxmlformats.org/officeDocument/2006/relationships/image" Target="../media/image61.wmf"/><Relationship Id="rId15" Type="http://schemas.openxmlformats.org/officeDocument/2006/relationships/image" Target="../media/image65.wmf"/><Relationship Id="rId10" Type="http://schemas.openxmlformats.org/officeDocument/2006/relationships/oleObject" Target="../embeddings/oleObject97.bin"/><Relationship Id="rId4" Type="http://schemas.openxmlformats.org/officeDocument/2006/relationships/oleObject" Target="../embeddings/oleObject94.bin"/><Relationship Id="rId9" Type="http://schemas.openxmlformats.org/officeDocument/2006/relationships/image" Target="../media/image62.wmf"/><Relationship Id="rId14" Type="http://schemas.openxmlformats.org/officeDocument/2006/relationships/oleObject" Target="../embeddings/oleObject99.bin"/></Relationships>
</file>

<file path=ppt/slides/_rels/slide23.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100.bin"/><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image" Target="../media/image19.wmf"/><Relationship Id="rId18" Type="http://schemas.openxmlformats.org/officeDocument/2006/relationships/oleObject" Target="../embeddings/oleObject109.bin"/><Relationship Id="rId3" Type="http://schemas.openxmlformats.org/officeDocument/2006/relationships/image" Target="../media/image12.wmf"/><Relationship Id="rId21" Type="http://schemas.openxmlformats.org/officeDocument/2006/relationships/image" Target="../media/image67.wmf"/><Relationship Id="rId7" Type="http://schemas.openxmlformats.org/officeDocument/2006/relationships/image" Target="../media/image49.wmf"/><Relationship Id="rId12" Type="http://schemas.openxmlformats.org/officeDocument/2006/relationships/oleObject" Target="../embeddings/oleObject106.bin"/><Relationship Id="rId17" Type="http://schemas.openxmlformats.org/officeDocument/2006/relationships/image" Target="../media/image52.wmf"/><Relationship Id="rId2" Type="http://schemas.openxmlformats.org/officeDocument/2006/relationships/oleObject" Target="../embeddings/oleObject101.bin"/><Relationship Id="rId16" Type="http://schemas.openxmlformats.org/officeDocument/2006/relationships/oleObject" Target="../embeddings/oleObject108.bin"/><Relationship Id="rId20" Type="http://schemas.openxmlformats.org/officeDocument/2006/relationships/oleObject" Target="../embeddings/oleObject110.bin"/><Relationship Id="rId1" Type="http://schemas.openxmlformats.org/officeDocument/2006/relationships/slideLayout" Target="../slideLayouts/slideLayout7.xml"/><Relationship Id="rId6" Type="http://schemas.openxmlformats.org/officeDocument/2006/relationships/oleObject" Target="../embeddings/oleObject103.bin"/><Relationship Id="rId11" Type="http://schemas.openxmlformats.org/officeDocument/2006/relationships/image" Target="../media/image26.wmf"/><Relationship Id="rId5" Type="http://schemas.openxmlformats.org/officeDocument/2006/relationships/image" Target="../media/image48.wmf"/><Relationship Id="rId15" Type="http://schemas.openxmlformats.org/officeDocument/2006/relationships/image" Target="../media/image51.wmf"/><Relationship Id="rId10" Type="http://schemas.openxmlformats.org/officeDocument/2006/relationships/oleObject" Target="../embeddings/oleObject105.bin"/><Relationship Id="rId19" Type="http://schemas.openxmlformats.org/officeDocument/2006/relationships/image" Target="../media/image53.wmf"/><Relationship Id="rId4" Type="http://schemas.openxmlformats.org/officeDocument/2006/relationships/oleObject" Target="../embeddings/oleObject102.bin"/><Relationship Id="rId9" Type="http://schemas.openxmlformats.org/officeDocument/2006/relationships/image" Target="../media/image50.wmf"/><Relationship Id="rId14" Type="http://schemas.openxmlformats.org/officeDocument/2006/relationships/oleObject" Target="../embeddings/oleObject107.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image" Target="../media/image68.wmf"/><Relationship Id="rId7" Type="http://schemas.openxmlformats.org/officeDocument/2006/relationships/image" Target="../media/image55.wmf"/><Relationship Id="rId2" Type="http://schemas.openxmlformats.org/officeDocument/2006/relationships/oleObject" Target="../embeddings/oleObject111.bin"/><Relationship Id="rId1" Type="http://schemas.openxmlformats.org/officeDocument/2006/relationships/slideLayout" Target="../slideLayouts/slideLayout7.xml"/><Relationship Id="rId6" Type="http://schemas.openxmlformats.org/officeDocument/2006/relationships/oleObject" Target="../embeddings/oleObject113.bin"/><Relationship Id="rId11" Type="http://schemas.openxmlformats.org/officeDocument/2006/relationships/image" Target="../media/image70.wmf"/><Relationship Id="rId5" Type="http://schemas.openxmlformats.org/officeDocument/2006/relationships/image" Target="../media/image69.wmf"/><Relationship Id="rId10" Type="http://schemas.openxmlformats.org/officeDocument/2006/relationships/oleObject" Target="../embeddings/oleObject115.bin"/><Relationship Id="rId4" Type="http://schemas.openxmlformats.org/officeDocument/2006/relationships/oleObject" Target="../embeddings/oleObject112.bin"/><Relationship Id="rId9" Type="http://schemas.openxmlformats.org/officeDocument/2006/relationships/image" Target="../media/image56.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19.bin"/><Relationship Id="rId13" Type="http://schemas.openxmlformats.org/officeDocument/2006/relationships/image" Target="../media/image63.wmf"/><Relationship Id="rId3" Type="http://schemas.openxmlformats.org/officeDocument/2006/relationships/image" Target="../media/image71.wmf"/><Relationship Id="rId7" Type="http://schemas.openxmlformats.org/officeDocument/2006/relationships/image" Target="../media/image72.wmf"/><Relationship Id="rId12" Type="http://schemas.openxmlformats.org/officeDocument/2006/relationships/oleObject" Target="../embeddings/oleObject121.bin"/><Relationship Id="rId2" Type="http://schemas.openxmlformats.org/officeDocument/2006/relationships/oleObject" Target="../embeddings/oleObject116.bin"/><Relationship Id="rId1" Type="http://schemas.openxmlformats.org/officeDocument/2006/relationships/slideLayout" Target="../slideLayouts/slideLayout7.xml"/><Relationship Id="rId6" Type="http://schemas.openxmlformats.org/officeDocument/2006/relationships/oleObject" Target="../embeddings/oleObject118.bin"/><Relationship Id="rId11" Type="http://schemas.openxmlformats.org/officeDocument/2006/relationships/image" Target="../media/image62.wmf"/><Relationship Id="rId5" Type="http://schemas.openxmlformats.org/officeDocument/2006/relationships/image" Target="../media/image61.wmf"/><Relationship Id="rId15" Type="http://schemas.openxmlformats.org/officeDocument/2006/relationships/image" Target="../media/image73.wmf"/><Relationship Id="rId10" Type="http://schemas.openxmlformats.org/officeDocument/2006/relationships/oleObject" Target="../embeddings/oleObject120.bin"/><Relationship Id="rId4" Type="http://schemas.openxmlformats.org/officeDocument/2006/relationships/oleObject" Target="../embeddings/oleObject117.bin"/><Relationship Id="rId9" Type="http://schemas.openxmlformats.org/officeDocument/2006/relationships/image" Target="../media/image49.wmf"/><Relationship Id="rId14" Type="http://schemas.openxmlformats.org/officeDocument/2006/relationships/oleObject" Target="../embeddings/oleObject122.bin"/></Relationships>
</file>

<file path=ppt/slides/_rels/slide27.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123.bin"/><Relationship Id="rId1" Type="http://schemas.openxmlformats.org/officeDocument/2006/relationships/slideLayout" Target="../slideLayouts/slideLayout7.xml"/><Relationship Id="rId5" Type="http://schemas.openxmlformats.org/officeDocument/2006/relationships/image" Target="../media/image75.wmf"/><Relationship Id="rId4" Type="http://schemas.openxmlformats.org/officeDocument/2006/relationships/oleObject" Target="../embeddings/oleObject124.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oleObject" Target="../embeddings/oleObject130.bin"/><Relationship Id="rId18" Type="http://schemas.openxmlformats.org/officeDocument/2006/relationships/image" Target="../media/image84.wmf"/><Relationship Id="rId3" Type="http://schemas.openxmlformats.org/officeDocument/2006/relationships/image" Target="../media/image76.wmf"/><Relationship Id="rId7" Type="http://schemas.openxmlformats.org/officeDocument/2006/relationships/image" Target="../media/image78.wmf"/><Relationship Id="rId12" Type="http://schemas.openxmlformats.org/officeDocument/2006/relationships/image" Target="../media/image81.wmf"/><Relationship Id="rId17" Type="http://schemas.openxmlformats.org/officeDocument/2006/relationships/oleObject" Target="../embeddings/oleObject132.bin"/><Relationship Id="rId2" Type="http://schemas.openxmlformats.org/officeDocument/2006/relationships/oleObject" Target="../embeddings/oleObject125.bin"/><Relationship Id="rId16" Type="http://schemas.openxmlformats.org/officeDocument/2006/relationships/image" Target="../media/image83.wmf"/><Relationship Id="rId20" Type="http://schemas.openxmlformats.org/officeDocument/2006/relationships/image" Target="../media/image85.wmf"/><Relationship Id="rId1" Type="http://schemas.openxmlformats.org/officeDocument/2006/relationships/slideLayout" Target="../slideLayouts/slideLayout7.xml"/><Relationship Id="rId6" Type="http://schemas.openxmlformats.org/officeDocument/2006/relationships/oleObject" Target="../embeddings/oleObject127.bin"/><Relationship Id="rId11" Type="http://schemas.openxmlformats.org/officeDocument/2006/relationships/oleObject" Target="../embeddings/oleObject129.bin"/><Relationship Id="rId5" Type="http://schemas.openxmlformats.org/officeDocument/2006/relationships/image" Target="../media/image77.wmf"/><Relationship Id="rId15" Type="http://schemas.openxmlformats.org/officeDocument/2006/relationships/oleObject" Target="../embeddings/oleObject131.bin"/><Relationship Id="rId10" Type="http://schemas.openxmlformats.org/officeDocument/2006/relationships/image" Target="../media/image80.emf"/><Relationship Id="rId19" Type="http://schemas.openxmlformats.org/officeDocument/2006/relationships/oleObject" Target="../embeddings/oleObject133.bin"/><Relationship Id="rId4" Type="http://schemas.openxmlformats.org/officeDocument/2006/relationships/oleObject" Target="../embeddings/oleObject126.bin"/><Relationship Id="rId9" Type="http://schemas.openxmlformats.org/officeDocument/2006/relationships/image" Target="../media/image79.wmf"/><Relationship Id="rId14" Type="http://schemas.openxmlformats.org/officeDocument/2006/relationships/image" Target="../media/image8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134.bin"/><Relationship Id="rId1" Type="http://schemas.openxmlformats.org/officeDocument/2006/relationships/slideLayout" Target="../slideLayouts/slideLayout7.xml"/><Relationship Id="rId5" Type="http://schemas.openxmlformats.org/officeDocument/2006/relationships/image" Target="../media/image89.wmf"/><Relationship Id="rId4" Type="http://schemas.openxmlformats.org/officeDocument/2006/relationships/oleObject" Target="../embeddings/oleObject135.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91.wmf"/><Relationship Id="rId7" Type="http://schemas.openxmlformats.org/officeDocument/2006/relationships/oleObject" Target="../embeddings/oleObject139.bin"/><Relationship Id="rId2" Type="http://schemas.openxmlformats.org/officeDocument/2006/relationships/oleObject" Target="../embeddings/oleObject136.bin"/><Relationship Id="rId1" Type="http://schemas.openxmlformats.org/officeDocument/2006/relationships/slideLayout" Target="../slideLayouts/slideLayout7.xml"/><Relationship Id="rId6" Type="http://schemas.openxmlformats.org/officeDocument/2006/relationships/oleObject" Target="../embeddings/oleObject138.bin"/><Relationship Id="rId5" Type="http://schemas.openxmlformats.org/officeDocument/2006/relationships/image" Target="../media/image92.wmf"/><Relationship Id="rId10" Type="http://schemas.openxmlformats.org/officeDocument/2006/relationships/image" Target="../media/image94.wmf"/><Relationship Id="rId4" Type="http://schemas.openxmlformats.org/officeDocument/2006/relationships/oleObject" Target="../embeddings/oleObject137.bin"/><Relationship Id="rId9" Type="http://schemas.openxmlformats.org/officeDocument/2006/relationships/oleObject" Target="../embeddings/oleObject140.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141.bin"/><Relationship Id="rId1" Type="http://schemas.openxmlformats.org/officeDocument/2006/relationships/slideLayout" Target="../slideLayouts/slideLayout7.xml"/><Relationship Id="rId5" Type="http://schemas.openxmlformats.org/officeDocument/2006/relationships/image" Target="../media/image96.wmf"/><Relationship Id="rId4" Type="http://schemas.openxmlformats.org/officeDocument/2006/relationships/oleObject" Target="../embeddings/oleObject14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46.bin"/><Relationship Id="rId13"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99.wmf"/><Relationship Id="rId12" Type="http://schemas.openxmlformats.org/officeDocument/2006/relationships/oleObject" Target="../embeddings/oleObject148.bin"/><Relationship Id="rId2" Type="http://schemas.openxmlformats.org/officeDocument/2006/relationships/oleObject" Target="../embeddings/oleObject143.bin"/><Relationship Id="rId1" Type="http://schemas.openxmlformats.org/officeDocument/2006/relationships/slideLayout" Target="../slideLayouts/slideLayout7.xml"/><Relationship Id="rId6" Type="http://schemas.openxmlformats.org/officeDocument/2006/relationships/oleObject" Target="../embeddings/oleObject145.bin"/><Relationship Id="rId11" Type="http://schemas.openxmlformats.org/officeDocument/2006/relationships/image" Target="../media/image101.wmf"/><Relationship Id="rId5" Type="http://schemas.openxmlformats.org/officeDocument/2006/relationships/image" Target="../media/image98.wmf"/><Relationship Id="rId10" Type="http://schemas.openxmlformats.org/officeDocument/2006/relationships/oleObject" Target="../embeddings/oleObject147.bin"/><Relationship Id="rId4" Type="http://schemas.openxmlformats.org/officeDocument/2006/relationships/oleObject" Target="../embeddings/oleObject144.bin"/><Relationship Id="rId9" Type="http://schemas.openxmlformats.org/officeDocument/2006/relationships/image" Target="../media/image100.wmf"/><Relationship Id="rId14" Type="http://schemas.openxmlformats.org/officeDocument/2006/relationships/image" Target="../media/image103.e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109.wmf"/><Relationship Id="rId18" Type="http://schemas.openxmlformats.org/officeDocument/2006/relationships/image" Target="../media/image112.wmf"/><Relationship Id="rId3" Type="http://schemas.openxmlformats.org/officeDocument/2006/relationships/image" Target="../media/image104.wmf"/><Relationship Id="rId7" Type="http://schemas.openxmlformats.org/officeDocument/2006/relationships/image" Target="../media/image106.wmf"/><Relationship Id="rId12" Type="http://schemas.openxmlformats.org/officeDocument/2006/relationships/oleObject" Target="../embeddings/oleObject154.bin"/><Relationship Id="rId17" Type="http://schemas.openxmlformats.org/officeDocument/2006/relationships/oleObject" Target="../embeddings/oleObject156.bin"/><Relationship Id="rId2" Type="http://schemas.openxmlformats.org/officeDocument/2006/relationships/oleObject" Target="../embeddings/oleObject149.bin"/><Relationship Id="rId16" Type="http://schemas.openxmlformats.org/officeDocument/2006/relationships/image" Target="../media/image111.wmf"/><Relationship Id="rId1" Type="http://schemas.openxmlformats.org/officeDocument/2006/relationships/slideLayout" Target="../slideLayouts/slideLayout7.xml"/><Relationship Id="rId6" Type="http://schemas.openxmlformats.org/officeDocument/2006/relationships/oleObject" Target="../embeddings/oleObject151.bin"/><Relationship Id="rId11" Type="http://schemas.openxmlformats.org/officeDocument/2006/relationships/image" Target="../media/image108.wmf"/><Relationship Id="rId5" Type="http://schemas.openxmlformats.org/officeDocument/2006/relationships/image" Target="../media/image105.wmf"/><Relationship Id="rId15" Type="http://schemas.openxmlformats.org/officeDocument/2006/relationships/oleObject" Target="../embeddings/oleObject155.bin"/><Relationship Id="rId10" Type="http://schemas.openxmlformats.org/officeDocument/2006/relationships/oleObject" Target="../embeddings/oleObject153.bin"/><Relationship Id="rId4" Type="http://schemas.openxmlformats.org/officeDocument/2006/relationships/oleObject" Target="../embeddings/oleObject150.bin"/><Relationship Id="rId9" Type="http://schemas.openxmlformats.org/officeDocument/2006/relationships/image" Target="../media/image107.wmf"/><Relationship Id="rId14" Type="http://schemas.openxmlformats.org/officeDocument/2006/relationships/image" Target="../media/image11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157.bin"/><Relationship Id="rId7" Type="http://schemas.openxmlformats.org/officeDocument/2006/relationships/oleObject" Target="../embeddings/oleObject159.bin"/><Relationship Id="rId12" Type="http://schemas.openxmlformats.org/officeDocument/2006/relationships/image" Target="../media/image18.wmf"/><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19.wmf"/><Relationship Id="rId11" Type="http://schemas.openxmlformats.org/officeDocument/2006/relationships/oleObject" Target="../embeddings/oleObject161.bin"/><Relationship Id="rId5" Type="http://schemas.openxmlformats.org/officeDocument/2006/relationships/oleObject" Target="../embeddings/oleObject158.bin"/><Relationship Id="rId10" Type="http://schemas.openxmlformats.org/officeDocument/2006/relationships/image" Target="../media/image17.wmf"/><Relationship Id="rId4" Type="http://schemas.openxmlformats.org/officeDocument/2006/relationships/image" Target="../media/image118.wmf"/><Relationship Id="rId9" Type="http://schemas.openxmlformats.org/officeDocument/2006/relationships/oleObject" Target="../embeddings/oleObject160.bin"/></Relationships>
</file>

<file path=ppt/slides/_rels/slide54.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162.bin"/><Relationship Id="rId7" Type="http://schemas.openxmlformats.org/officeDocument/2006/relationships/oleObject" Target="../embeddings/oleObject164.bin"/><Relationship Id="rId12" Type="http://schemas.openxmlformats.org/officeDocument/2006/relationships/image" Target="../media/image118.wmf"/><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8.w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122.wmf"/><Relationship Id="rId4" Type="http://schemas.openxmlformats.org/officeDocument/2006/relationships/image" Target="../media/image17.wmf"/><Relationship Id="rId9" Type="http://schemas.openxmlformats.org/officeDocument/2006/relationships/oleObject" Target="../embeddings/oleObject165.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128.wmf"/><Relationship Id="rId18" Type="http://schemas.openxmlformats.org/officeDocument/2006/relationships/oleObject" Target="../embeddings/oleObject175.bin"/><Relationship Id="rId3" Type="http://schemas.openxmlformats.org/officeDocument/2006/relationships/image" Target="../media/image123.wmf"/><Relationship Id="rId21" Type="http://schemas.openxmlformats.org/officeDocument/2006/relationships/image" Target="../media/image132.wmf"/><Relationship Id="rId7" Type="http://schemas.openxmlformats.org/officeDocument/2006/relationships/image" Target="../media/image125.wmf"/><Relationship Id="rId12" Type="http://schemas.openxmlformats.org/officeDocument/2006/relationships/oleObject" Target="../embeddings/oleObject172.bin"/><Relationship Id="rId17" Type="http://schemas.openxmlformats.org/officeDocument/2006/relationships/image" Target="../media/image130.wmf"/><Relationship Id="rId25" Type="http://schemas.openxmlformats.org/officeDocument/2006/relationships/image" Target="../media/image134.wmf"/><Relationship Id="rId2" Type="http://schemas.openxmlformats.org/officeDocument/2006/relationships/oleObject" Target="../embeddings/oleObject167.bin"/><Relationship Id="rId16" Type="http://schemas.openxmlformats.org/officeDocument/2006/relationships/oleObject" Target="../embeddings/oleObject174.bin"/><Relationship Id="rId20" Type="http://schemas.openxmlformats.org/officeDocument/2006/relationships/oleObject" Target="../embeddings/oleObject176.bin"/><Relationship Id="rId1" Type="http://schemas.openxmlformats.org/officeDocument/2006/relationships/slideLayout" Target="../slideLayouts/slideLayout7.xml"/><Relationship Id="rId6" Type="http://schemas.openxmlformats.org/officeDocument/2006/relationships/oleObject" Target="../embeddings/oleObject169.bin"/><Relationship Id="rId11" Type="http://schemas.openxmlformats.org/officeDocument/2006/relationships/image" Target="../media/image127.wmf"/><Relationship Id="rId24" Type="http://schemas.openxmlformats.org/officeDocument/2006/relationships/oleObject" Target="../embeddings/oleObject178.bin"/><Relationship Id="rId5" Type="http://schemas.openxmlformats.org/officeDocument/2006/relationships/image" Target="../media/image124.wmf"/><Relationship Id="rId15" Type="http://schemas.openxmlformats.org/officeDocument/2006/relationships/image" Target="../media/image129.wmf"/><Relationship Id="rId23" Type="http://schemas.openxmlformats.org/officeDocument/2006/relationships/image" Target="../media/image133.wmf"/><Relationship Id="rId10" Type="http://schemas.openxmlformats.org/officeDocument/2006/relationships/oleObject" Target="../embeddings/oleObject171.bin"/><Relationship Id="rId19" Type="http://schemas.openxmlformats.org/officeDocument/2006/relationships/image" Target="../media/image131.wmf"/><Relationship Id="rId4" Type="http://schemas.openxmlformats.org/officeDocument/2006/relationships/oleObject" Target="../embeddings/oleObject168.bin"/><Relationship Id="rId9" Type="http://schemas.openxmlformats.org/officeDocument/2006/relationships/image" Target="../media/image126.wmf"/><Relationship Id="rId14" Type="http://schemas.openxmlformats.org/officeDocument/2006/relationships/oleObject" Target="../embeddings/oleObject173.bin"/><Relationship Id="rId22" Type="http://schemas.openxmlformats.org/officeDocument/2006/relationships/oleObject" Target="../embeddings/oleObject177.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123.wmf"/><Relationship Id="rId18" Type="http://schemas.openxmlformats.org/officeDocument/2006/relationships/oleObject" Target="../embeddings/oleObject187.bin"/><Relationship Id="rId26" Type="http://schemas.openxmlformats.org/officeDocument/2006/relationships/oleObject" Target="../embeddings/oleObject191.bin"/><Relationship Id="rId39" Type="http://schemas.openxmlformats.org/officeDocument/2006/relationships/image" Target="../media/image143.wmf"/><Relationship Id="rId3" Type="http://schemas.openxmlformats.org/officeDocument/2006/relationships/image" Target="../media/image135.wmf"/><Relationship Id="rId21" Type="http://schemas.openxmlformats.org/officeDocument/2006/relationships/image" Target="../media/image128.wmf"/><Relationship Id="rId34" Type="http://schemas.openxmlformats.org/officeDocument/2006/relationships/oleObject" Target="../embeddings/oleObject195.bin"/><Relationship Id="rId7" Type="http://schemas.openxmlformats.org/officeDocument/2006/relationships/image" Target="../media/image137.wmf"/><Relationship Id="rId12" Type="http://schemas.openxmlformats.org/officeDocument/2006/relationships/oleObject" Target="../embeddings/oleObject184.bin"/><Relationship Id="rId17" Type="http://schemas.openxmlformats.org/officeDocument/2006/relationships/image" Target="../media/image126.wmf"/><Relationship Id="rId25" Type="http://schemas.openxmlformats.org/officeDocument/2006/relationships/image" Target="../media/image130.wmf"/><Relationship Id="rId33" Type="http://schemas.openxmlformats.org/officeDocument/2006/relationships/image" Target="../media/image140.wmf"/><Relationship Id="rId38" Type="http://schemas.openxmlformats.org/officeDocument/2006/relationships/oleObject" Target="../embeddings/oleObject197.bin"/><Relationship Id="rId2" Type="http://schemas.openxmlformats.org/officeDocument/2006/relationships/oleObject" Target="../embeddings/oleObject179.bin"/><Relationship Id="rId16" Type="http://schemas.openxmlformats.org/officeDocument/2006/relationships/oleObject" Target="../embeddings/oleObject186.bin"/><Relationship Id="rId20" Type="http://schemas.openxmlformats.org/officeDocument/2006/relationships/oleObject" Target="../embeddings/oleObject188.bin"/><Relationship Id="rId29" Type="http://schemas.openxmlformats.org/officeDocument/2006/relationships/image" Target="../media/image132.wmf"/><Relationship Id="rId1" Type="http://schemas.openxmlformats.org/officeDocument/2006/relationships/slideLayout" Target="../slideLayouts/slideLayout7.xml"/><Relationship Id="rId6" Type="http://schemas.openxmlformats.org/officeDocument/2006/relationships/oleObject" Target="../embeddings/oleObject181.bin"/><Relationship Id="rId11" Type="http://schemas.openxmlformats.org/officeDocument/2006/relationships/image" Target="../media/image139.wmf"/><Relationship Id="rId24" Type="http://schemas.openxmlformats.org/officeDocument/2006/relationships/oleObject" Target="../embeddings/oleObject190.bin"/><Relationship Id="rId32" Type="http://schemas.openxmlformats.org/officeDocument/2006/relationships/oleObject" Target="../embeddings/oleObject194.bin"/><Relationship Id="rId37" Type="http://schemas.openxmlformats.org/officeDocument/2006/relationships/image" Target="../media/image142.wmf"/><Relationship Id="rId5" Type="http://schemas.openxmlformats.org/officeDocument/2006/relationships/image" Target="../media/image136.wmf"/><Relationship Id="rId15" Type="http://schemas.openxmlformats.org/officeDocument/2006/relationships/image" Target="../media/image125.wmf"/><Relationship Id="rId23" Type="http://schemas.openxmlformats.org/officeDocument/2006/relationships/image" Target="../media/image129.wmf"/><Relationship Id="rId28" Type="http://schemas.openxmlformats.org/officeDocument/2006/relationships/oleObject" Target="../embeddings/oleObject192.bin"/><Relationship Id="rId36" Type="http://schemas.openxmlformats.org/officeDocument/2006/relationships/oleObject" Target="../embeddings/oleObject196.bin"/><Relationship Id="rId10" Type="http://schemas.openxmlformats.org/officeDocument/2006/relationships/oleObject" Target="../embeddings/oleObject183.bin"/><Relationship Id="rId19" Type="http://schemas.openxmlformats.org/officeDocument/2006/relationships/image" Target="../media/image127.wmf"/><Relationship Id="rId31" Type="http://schemas.openxmlformats.org/officeDocument/2006/relationships/image" Target="../media/image133.wmf"/><Relationship Id="rId4" Type="http://schemas.openxmlformats.org/officeDocument/2006/relationships/oleObject" Target="../embeddings/oleObject180.bin"/><Relationship Id="rId9" Type="http://schemas.openxmlformats.org/officeDocument/2006/relationships/image" Target="../media/image138.wmf"/><Relationship Id="rId14" Type="http://schemas.openxmlformats.org/officeDocument/2006/relationships/oleObject" Target="../embeddings/oleObject185.bin"/><Relationship Id="rId22" Type="http://schemas.openxmlformats.org/officeDocument/2006/relationships/oleObject" Target="../embeddings/oleObject189.bin"/><Relationship Id="rId27" Type="http://schemas.openxmlformats.org/officeDocument/2006/relationships/image" Target="../media/image131.wmf"/><Relationship Id="rId30" Type="http://schemas.openxmlformats.org/officeDocument/2006/relationships/oleObject" Target="../embeddings/oleObject193.bin"/><Relationship Id="rId35" Type="http://schemas.openxmlformats.org/officeDocument/2006/relationships/image" Target="../media/image141.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01.bin"/><Relationship Id="rId13" Type="http://schemas.openxmlformats.org/officeDocument/2006/relationships/image" Target="../media/image130.wmf"/><Relationship Id="rId18" Type="http://schemas.openxmlformats.org/officeDocument/2006/relationships/oleObject" Target="../embeddings/oleObject206.bin"/><Relationship Id="rId3" Type="http://schemas.openxmlformats.org/officeDocument/2006/relationships/image" Target="../media/image144.wmf"/><Relationship Id="rId21" Type="http://schemas.openxmlformats.org/officeDocument/2006/relationships/image" Target="../media/image145.wmf"/><Relationship Id="rId7" Type="http://schemas.openxmlformats.org/officeDocument/2006/relationships/image" Target="../media/image127.wmf"/><Relationship Id="rId12" Type="http://schemas.openxmlformats.org/officeDocument/2006/relationships/oleObject" Target="../embeddings/oleObject203.bin"/><Relationship Id="rId17" Type="http://schemas.openxmlformats.org/officeDocument/2006/relationships/image" Target="../media/image142.wmf"/><Relationship Id="rId2" Type="http://schemas.openxmlformats.org/officeDocument/2006/relationships/oleObject" Target="../embeddings/oleObject198.bin"/><Relationship Id="rId16" Type="http://schemas.openxmlformats.org/officeDocument/2006/relationships/oleObject" Target="../embeddings/oleObject205.bin"/><Relationship Id="rId20" Type="http://schemas.openxmlformats.org/officeDocument/2006/relationships/oleObject" Target="../embeddings/oleObject207.bin"/><Relationship Id="rId1" Type="http://schemas.openxmlformats.org/officeDocument/2006/relationships/slideLayout" Target="../slideLayouts/slideLayout7.xml"/><Relationship Id="rId6" Type="http://schemas.openxmlformats.org/officeDocument/2006/relationships/oleObject" Target="../embeddings/oleObject200.bin"/><Relationship Id="rId11" Type="http://schemas.openxmlformats.org/officeDocument/2006/relationships/image" Target="../media/image129.wmf"/><Relationship Id="rId5" Type="http://schemas.openxmlformats.org/officeDocument/2006/relationships/image" Target="../media/image125.wmf"/><Relationship Id="rId15" Type="http://schemas.openxmlformats.org/officeDocument/2006/relationships/image" Target="../media/image131.wmf"/><Relationship Id="rId23" Type="http://schemas.openxmlformats.org/officeDocument/2006/relationships/image" Target="../media/image146.wmf"/><Relationship Id="rId10" Type="http://schemas.openxmlformats.org/officeDocument/2006/relationships/oleObject" Target="../embeddings/oleObject202.bin"/><Relationship Id="rId19" Type="http://schemas.openxmlformats.org/officeDocument/2006/relationships/image" Target="../media/image143.wmf"/><Relationship Id="rId4" Type="http://schemas.openxmlformats.org/officeDocument/2006/relationships/oleObject" Target="../embeddings/oleObject199.bin"/><Relationship Id="rId9" Type="http://schemas.openxmlformats.org/officeDocument/2006/relationships/image" Target="../media/image128.wmf"/><Relationship Id="rId14" Type="http://schemas.openxmlformats.org/officeDocument/2006/relationships/oleObject" Target="../embeddings/oleObject204.bin"/><Relationship Id="rId22" Type="http://schemas.openxmlformats.org/officeDocument/2006/relationships/oleObject" Target="../embeddings/oleObject208.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12.bin"/><Relationship Id="rId3" Type="http://schemas.openxmlformats.org/officeDocument/2006/relationships/image" Target="../media/image147.wmf"/><Relationship Id="rId7" Type="http://schemas.openxmlformats.org/officeDocument/2006/relationships/image" Target="../media/image149.wmf"/><Relationship Id="rId2" Type="http://schemas.openxmlformats.org/officeDocument/2006/relationships/oleObject" Target="../embeddings/oleObject209.bin"/><Relationship Id="rId1" Type="http://schemas.openxmlformats.org/officeDocument/2006/relationships/slideLayout" Target="../slideLayouts/slideLayout7.xml"/><Relationship Id="rId6" Type="http://schemas.openxmlformats.org/officeDocument/2006/relationships/oleObject" Target="../embeddings/oleObject211.bin"/><Relationship Id="rId11" Type="http://schemas.openxmlformats.org/officeDocument/2006/relationships/image" Target="../media/image151.wmf"/><Relationship Id="rId5" Type="http://schemas.openxmlformats.org/officeDocument/2006/relationships/image" Target="../media/image148.wmf"/><Relationship Id="rId10" Type="http://schemas.openxmlformats.org/officeDocument/2006/relationships/oleObject" Target="../embeddings/oleObject213.bin"/><Relationship Id="rId4" Type="http://schemas.openxmlformats.org/officeDocument/2006/relationships/oleObject" Target="../embeddings/oleObject210.bin"/><Relationship Id="rId9" Type="http://schemas.openxmlformats.org/officeDocument/2006/relationships/image" Target="../media/image150.wmf"/></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3.wmf"/><Relationship Id="rId4" Type="http://schemas.openxmlformats.org/officeDocument/2006/relationships/oleObject" Target="../embeddings/oleObject214.bin"/></Relationships>
</file>

<file path=ppt/slides/_rels/slide6.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9.wmf"/><Relationship Id="rId2" Type="http://schemas.openxmlformats.org/officeDocument/2006/relationships/image" Target="../media/image4.emf"/><Relationship Id="rId1" Type="http://schemas.openxmlformats.org/officeDocument/2006/relationships/slideLayout" Target="../slideLayouts/slideLayout7.xml"/><Relationship Id="rId6" Type="http://schemas.openxmlformats.org/officeDocument/2006/relationships/image" Target="../media/image6.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oleObject" Target="../embeddings/oleObject220.bin"/><Relationship Id="rId3" Type="http://schemas.openxmlformats.org/officeDocument/2006/relationships/oleObject" Target="../embeddings/oleObject215.bin"/><Relationship Id="rId7" Type="http://schemas.openxmlformats.org/officeDocument/2006/relationships/oleObject" Target="../embeddings/oleObject217.bin"/><Relationship Id="rId12" Type="http://schemas.openxmlformats.org/officeDocument/2006/relationships/image" Target="../media/image158.w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5.wmf"/><Relationship Id="rId11" Type="http://schemas.openxmlformats.org/officeDocument/2006/relationships/oleObject" Target="../embeddings/oleObject219.bin"/><Relationship Id="rId5" Type="http://schemas.openxmlformats.org/officeDocument/2006/relationships/oleObject" Target="../embeddings/oleObject216.bin"/><Relationship Id="rId10" Type="http://schemas.openxmlformats.org/officeDocument/2006/relationships/image" Target="../media/image157.wmf"/><Relationship Id="rId4" Type="http://schemas.openxmlformats.org/officeDocument/2006/relationships/image" Target="../media/image154.wmf"/><Relationship Id="rId9" Type="http://schemas.openxmlformats.org/officeDocument/2006/relationships/oleObject" Target="../embeddings/oleObject218.bin"/><Relationship Id="rId14" Type="http://schemas.openxmlformats.org/officeDocument/2006/relationships/image" Target="../media/image159.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1.wmf"/><Relationship Id="rId5" Type="http://schemas.openxmlformats.org/officeDocument/2006/relationships/oleObject" Target="../embeddings/oleObject222.bin"/><Relationship Id="rId4" Type="http://schemas.openxmlformats.org/officeDocument/2006/relationships/image" Target="../media/image160.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3.wmf"/><Relationship Id="rId5" Type="http://schemas.openxmlformats.org/officeDocument/2006/relationships/oleObject" Target="../embeddings/oleObject224.bin"/><Relationship Id="rId4" Type="http://schemas.openxmlformats.org/officeDocument/2006/relationships/image" Target="../media/image162.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4.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66.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oleObject" Target="../embeddings/oleObject226.bin"/><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69.g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791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55" name="Picture 1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28"/>
          <a:stretch/>
        </p:blipFill>
        <p:spPr bwMode="auto">
          <a:xfrm>
            <a:off x="467545" y="1700808"/>
            <a:ext cx="6674707" cy="3618402"/>
          </a:xfrm>
          <a:prstGeom prst="rect">
            <a:avLst/>
          </a:prstGeom>
          <a:noFill/>
          <a:extLst>
            <a:ext uri="{909E8E84-426E-40DD-AFC4-6F175D3DCCD1}">
              <a14:hiddenFill xmlns:a14="http://schemas.microsoft.com/office/drawing/2010/main">
                <a:solidFill>
                  <a:srgbClr val="FFFFFF"/>
                </a:solidFill>
              </a14:hiddenFill>
            </a:ext>
          </a:extLst>
        </p:spPr>
      </p:pic>
      <p:sp>
        <p:nvSpPr>
          <p:cNvPr id="11" name="日期占位符 10">
            <a:extLst>
              <a:ext uri="{FF2B5EF4-FFF2-40B4-BE49-F238E27FC236}">
                <a16:creationId xmlns:a16="http://schemas.microsoft.com/office/drawing/2014/main" id="{4F046CF2-D892-43E9-8684-DCE6A3A1897F}"/>
              </a:ext>
            </a:extLst>
          </p:cNvPr>
          <p:cNvSpPr>
            <a:spLocks noGrp="1"/>
          </p:cNvSpPr>
          <p:nvPr>
            <p:ph type="dt" sz="half" idx="2"/>
          </p:nvPr>
        </p:nvSpPr>
        <p:spPr/>
        <p:txBody>
          <a:bodyPr/>
          <a:lstStyle/>
          <a:p>
            <a:pPr>
              <a:defRPr/>
            </a:pPr>
            <a:fld id="{153A045E-1800-453F-AEEB-F59337CA3A1A}" type="datetime1">
              <a:rPr kumimoji="0" lang="zh-CN" altLang="en-US" smtClean="0"/>
              <a:t>2022/11/23</a:t>
            </a:fld>
            <a:endParaRPr kumimoji="0" lang="zh-CN" altLang="en-US" dirty="0"/>
          </a:p>
        </p:txBody>
      </p:sp>
      <p:sp>
        <p:nvSpPr>
          <p:cNvPr id="14" name="Text Box 29">
            <a:extLst>
              <a:ext uri="{FF2B5EF4-FFF2-40B4-BE49-F238E27FC236}">
                <a16:creationId xmlns:a16="http://schemas.microsoft.com/office/drawing/2014/main" id="{626F0227-0A7B-4679-A866-CA0AC77951DB}"/>
              </a:ext>
            </a:extLst>
          </p:cNvPr>
          <p:cNvSpPr txBox="1">
            <a:spLocks noChangeArrowheads="1"/>
          </p:cNvSpPr>
          <p:nvPr/>
        </p:nvSpPr>
        <p:spPr bwMode="auto">
          <a:xfrm>
            <a:off x="323851" y="836712"/>
            <a:ext cx="8569325" cy="58041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50000"/>
              </a:lnSpc>
            </a:pPr>
            <a:r>
              <a:rPr kumimoji="0" lang="zh-CN" altLang="en-US" sz="2400" dirty="0">
                <a:solidFill>
                  <a:srgbClr val="000000"/>
                </a:solidFill>
                <a:ea typeface="微软雅黑" panose="020B0503020204020204" pitchFamily="34" charset="-122"/>
              </a:rPr>
              <a:t>一、</a:t>
            </a:r>
            <a:r>
              <a:rPr kumimoji="0" lang="zh-CN" altLang="en-US" sz="2400" b="1" dirty="0">
                <a:ea typeface="微软雅黑" panose="020B0503020204020204" pitchFamily="34" charset="-122"/>
              </a:rPr>
              <a:t>问题描述</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86AF725D-5902-4E28-952D-0650709816B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591376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54136" y="1628800"/>
            <a:ext cx="8094328" cy="4459041"/>
            <a:chOff x="380296" y="1138597"/>
            <a:chExt cx="10792437" cy="5945388"/>
          </a:xfrm>
        </p:grpSpPr>
        <p:sp>
          <p:nvSpPr>
            <p:cNvPr id="10" name="Rectangle 3"/>
            <p:cNvSpPr>
              <a:spLocks noChangeArrowheads="1"/>
            </p:cNvSpPr>
            <p:nvPr/>
          </p:nvSpPr>
          <p:spPr bwMode="auto">
            <a:xfrm>
              <a:off x="380296" y="1138597"/>
              <a:ext cx="10792437" cy="594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）对于图</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所示的实际储油罐，试建立罐体变位后标定罐容表的数学模型，即罐内储油量与油位高度及变位参数（纵向倾斜角度     和横向偏转角度    ）之间的一般关系。请利用罐体变位后在进</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出油过程中的实际检测数据（附件</a:t>
              </a: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），根据你们所建立的数学模型确定变位参数，并给出罐体变位后油位高度间隔为</a:t>
              </a:r>
              <a:r>
                <a:rPr lang="en-US" altLang="zh-CN" sz="2400" dirty="0">
                  <a:solidFill>
                    <a:srgbClr val="000000"/>
                  </a:solidFill>
                  <a:latin typeface="微软雅黑" panose="020B0503020204020204" pitchFamily="34" charset="-122"/>
                  <a:ea typeface="微软雅黑" panose="020B0503020204020204" pitchFamily="34" charset="-122"/>
                </a:rPr>
                <a:t>10cm</a:t>
              </a:r>
              <a:r>
                <a:rPr lang="zh-CN" altLang="en-US" sz="2400" dirty="0">
                  <a:solidFill>
                    <a:srgbClr val="000000"/>
                  </a:solidFill>
                  <a:latin typeface="微软雅黑" panose="020B0503020204020204" pitchFamily="34" charset="-122"/>
                  <a:ea typeface="微软雅黑" panose="020B0503020204020204" pitchFamily="34" charset="-122"/>
                </a:rPr>
                <a:t>的罐容表标定值。进一步利用附件</a:t>
              </a: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中的实际检测数据来分析检验你们模型的正确性与方法的可靠性。</a:t>
              </a:r>
            </a:p>
          </p:txBody>
        </p:sp>
        <p:graphicFrame>
          <p:nvGraphicFramePr>
            <p:cNvPr id="2" name="对象 1"/>
            <p:cNvGraphicFramePr>
              <a:graphicFrameLocks noChangeAspect="1"/>
            </p:cNvGraphicFramePr>
            <p:nvPr>
              <p:extLst>
                <p:ext uri="{D42A27DB-BD31-4B8C-83A1-F6EECF244321}">
                  <p14:modId xmlns:p14="http://schemas.microsoft.com/office/powerpoint/2010/main" val="3946909965"/>
                </p:ext>
              </p:extLst>
            </p:nvPr>
          </p:nvGraphicFramePr>
          <p:xfrm>
            <a:off x="3476696" y="2878125"/>
            <a:ext cx="433388" cy="393700"/>
          </p:xfrm>
          <a:graphic>
            <a:graphicData uri="http://schemas.openxmlformats.org/presentationml/2006/ole">
              <mc:AlternateContent xmlns:mc="http://schemas.openxmlformats.org/markup-compatibility/2006">
                <mc:Choice xmlns:v="urn:schemas-microsoft-com:vml" Requires="v">
                  <p:oleObj name="Equation" r:id="rId2" imgW="152280" imgH="139680" progId="Equation.DSMT4">
                    <p:embed/>
                  </p:oleObj>
                </mc:Choice>
                <mc:Fallback>
                  <p:oleObj name="Equation" r:id="rId2" imgW="152280" imgH="139680" progId="Equation.DSMT4">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96" y="2878125"/>
                          <a:ext cx="4333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294059527"/>
                </p:ext>
              </p:extLst>
            </p:nvPr>
          </p:nvGraphicFramePr>
          <p:xfrm>
            <a:off x="6852253" y="2806117"/>
            <a:ext cx="433388" cy="573087"/>
          </p:xfrm>
          <a:graphic>
            <a:graphicData uri="http://schemas.openxmlformats.org/presentationml/2006/ole">
              <mc:AlternateContent xmlns:mc="http://schemas.openxmlformats.org/markup-compatibility/2006">
                <mc:Choice xmlns:v="urn:schemas-microsoft-com:vml" Requires="v">
                  <p:oleObj name="Equation" r:id="rId4" imgW="152280" imgH="203040" progId="Equation.DSMT4">
                    <p:embed/>
                  </p:oleObj>
                </mc:Choice>
                <mc:Fallback>
                  <p:oleObj name="Equation" r:id="rId4" imgW="152280" imgH="203040" progId="Equation.DSMT4">
                    <p:embed/>
                    <p:pic>
                      <p:nvPicPr>
                        <p:cNvPr id="3" name="对象 2"/>
                        <p:cNvPicPr>
                          <a:picLocks noChangeAspect="1" noChangeArrowheads="1"/>
                        </p:cNvPicPr>
                        <p:nvPr/>
                      </p:nvPicPr>
                      <p:blipFill>
                        <a:blip r:embed="rId5"/>
                        <a:srcRect/>
                        <a:stretch>
                          <a:fillRect/>
                        </a:stretch>
                      </p:blipFill>
                      <p:spPr bwMode="auto">
                        <a:xfrm>
                          <a:off x="6852253" y="2806117"/>
                          <a:ext cx="433388"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 name="日期占位符 15">
            <a:extLst>
              <a:ext uri="{FF2B5EF4-FFF2-40B4-BE49-F238E27FC236}">
                <a16:creationId xmlns:a16="http://schemas.microsoft.com/office/drawing/2014/main" id="{0DD0AA83-E51E-402C-8FCE-746D86AC8D1B}"/>
              </a:ext>
            </a:extLst>
          </p:cNvPr>
          <p:cNvSpPr>
            <a:spLocks noGrp="1"/>
          </p:cNvSpPr>
          <p:nvPr>
            <p:ph type="dt" sz="half" idx="2"/>
          </p:nvPr>
        </p:nvSpPr>
        <p:spPr/>
        <p:txBody>
          <a:bodyPr/>
          <a:lstStyle/>
          <a:p>
            <a:pPr>
              <a:defRPr/>
            </a:pPr>
            <a:fld id="{7AE9106C-7BA6-4630-A3D4-3D9BA2506B77}" type="datetime1">
              <a:rPr kumimoji="0" lang="zh-CN" altLang="en-US" smtClean="0"/>
              <a:t>2022/11/23</a:t>
            </a:fld>
            <a:endParaRPr kumimoji="0" lang="zh-CN" altLang="en-US" dirty="0"/>
          </a:p>
        </p:txBody>
      </p:sp>
      <p:sp>
        <p:nvSpPr>
          <p:cNvPr id="18" name="Text Box 29">
            <a:extLst>
              <a:ext uri="{FF2B5EF4-FFF2-40B4-BE49-F238E27FC236}">
                <a16:creationId xmlns:a16="http://schemas.microsoft.com/office/drawing/2014/main" id="{0B468BD2-062D-46CA-80BA-D68A6A14DA87}"/>
              </a:ext>
            </a:extLst>
          </p:cNvPr>
          <p:cNvSpPr txBox="1">
            <a:spLocks noChangeArrowheads="1"/>
          </p:cNvSpPr>
          <p:nvPr/>
        </p:nvSpPr>
        <p:spPr bwMode="auto">
          <a:xfrm>
            <a:off x="323851" y="836712"/>
            <a:ext cx="8569325" cy="58041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50000"/>
              </a:lnSpc>
            </a:pPr>
            <a:r>
              <a:rPr kumimoji="0" lang="zh-CN" altLang="en-US" sz="2400" dirty="0">
                <a:solidFill>
                  <a:srgbClr val="000000"/>
                </a:solidFill>
                <a:ea typeface="微软雅黑" panose="020B0503020204020204" pitchFamily="34" charset="-122"/>
              </a:rPr>
              <a:t>一、</a:t>
            </a:r>
            <a:r>
              <a:rPr kumimoji="0" lang="zh-CN" altLang="en-US" sz="2400" b="1" dirty="0">
                <a:ea typeface="微软雅黑" panose="020B0503020204020204" pitchFamily="34" charset="-122"/>
              </a:rPr>
              <a:t>问题描述</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F839F9A5-479F-49FA-A1A9-12B21D3CB033}"/>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32932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654136" y="1340768"/>
            <a:ext cx="8094328" cy="511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000" b="1" dirty="0">
                <a:solidFill>
                  <a:srgbClr val="0000FF"/>
                </a:solidFill>
                <a:latin typeface="微软雅黑" panose="020B0503020204020204" pitchFamily="34" charset="-122"/>
                <a:ea typeface="微软雅黑" panose="020B0503020204020204" pitchFamily="34" charset="-122"/>
              </a:rPr>
              <a:t>针对问题一</a:t>
            </a:r>
            <a:r>
              <a:rPr lang="zh-CN" altLang="en-US" sz="2000" dirty="0">
                <a:solidFill>
                  <a:srgbClr val="000000"/>
                </a:solidFill>
                <a:latin typeface="微软雅黑" panose="020B0503020204020204" pitchFamily="34" charset="-122"/>
                <a:ea typeface="微软雅黑" panose="020B0503020204020204" pitchFamily="34" charset="-122"/>
              </a:rPr>
              <a:t>，罐体无变位是一种比较理想化的情况，建模相对简单。首先建立空间直角坐标系，然后利用微元法，建立罐体内油的容积关于油位高度的一重积分模型。当罐体有纵向变位时，需要对油位高度分情况讨论，因为不同的油位高度对应的油体形状存在较大的差异，最终可建立油的容积关于油位高度及纵向倾斜角度的二重积分模型。</a:t>
            </a:r>
          </a:p>
          <a:p>
            <a:pPr>
              <a:lnSpc>
                <a:spcPct val="150000"/>
              </a:lnSpc>
            </a:pPr>
            <a:r>
              <a:rPr lang="zh-CN" altLang="en-US" sz="2000" b="1" dirty="0">
                <a:solidFill>
                  <a:srgbClr val="0000FF"/>
                </a:solidFill>
                <a:latin typeface="微软雅黑" panose="020B0503020204020204" pitchFamily="34" charset="-122"/>
                <a:ea typeface="微软雅黑" panose="020B0503020204020204" pitchFamily="34" charset="-122"/>
              </a:rPr>
              <a:t>针对问题二</a:t>
            </a:r>
            <a:r>
              <a:rPr lang="zh-CN" altLang="en-US" sz="2000" dirty="0">
                <a:solidFill>
                  <a:srgbClr val="000000"/>
                </a:solidFill>
                <a:latin typeface="微软雅黑" panose="020B0503020204020204" pitchFamily="34" charset="-122"/>
                <a:ea typeface="微软雅黑" panose="020B0503020204020204" pitchFamily="34" charset="-122"/>
              </a:rPr>
              <a:t>，先只考虑纵向倾斜，将倾斜后罐体内的油量分为罐左（左球冠）、罐中（圆柱体）、罐右（右球冠）三部分考虑。在空间直角坐标系中，建立曲面方程，利用微元法求出各部分油的体积，然后再考虑横向偏转对测量高度的影响。最后得到储油罐内的总油量与油位高度、纵向倾斜角度、横向偏转角之间的关系模型。最后利用附件</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中给出的实际检测数据，用数据拟合的方法求出纵向倾斜角度和横向偏转角。</a:t>
            </a:r>
          </a:p>
        </p:txBody>
      </p:sp>
      <p:sp>
        <p:nvSpPr>
          <p:cNvPr id="16" name="日期占位符 15">
            <a:extLst>
              <a:ext uri="{FF2B5EF4-FFF2-40B4-BE49-F238E27FC236}">
                <a16:creationId xmlns:a16="http://schemas.microsoft.com/office/drawing/2014/main" id="{0DD0AA83-E51E-402C-8FCE-746D86AC8D1B}"/>
              </a:ext>
            </a:extLst>
          </p:cNvPr>
          <p:cNvSpPr>
            <a:spLocks noGrp="1"/>
          </p:cNvSpPr>
          <p:nvPr>
            <p:ph type="dt" sz="half" idx="2"/>
          </p:nvPr>
        </p:nvSpPr>
        <p:spPr/>
        <p:txBody>
          <a:bodyPr/>
          <a:lstStyle/>
          <a:p>
            <a:pPr>
              <a:defRPr/>
            </a:pPr>
            <a:fld id="{66A55732-22CE-4DAD-B104-46AF3CE54B46}" type="datetime1">
              <a:rPr kumimoji="0" lang="zh-CN" altLang="en-US" smtClean="0"/>
              <a:t>2022/11/23</a:t>
            </a:fld>
            <a:endParaRPr kumimoji="0" lang="zh-CN" altLang="en-US" dirty="0"/>
          </a:p>
        </p:txBody>
      </p:sp>
      <p:sp>
        <p:nvSpPr>
          <p:cNvPr id="18" name="Text Box 29">
            <a:extLst>
              <a:ext uri="{FF2B5EF4-FFF2-40B4-BE49-F238E27FC236}">
                <a16:creationId xmlns:a16="http://schemas.microsoft.com/office/drawing/2014/main" id="{0B468BD2-062D-46CA-80BA-D68A6A14DA87}"/>
              </a:ext>
            </a:extLst>
          </p:cNvPr>
          <p:cNvSpPr txBox="1">
            <a:spLocks noChangeArrowheads="1"/>
          </p:cNvSpPr>
          <p:nvPr/>
        </p:nvSpPr>
        <p:spPr bwMode="auto">
          <a:xfrm>
            <a:off x="323851" y="620688"/>
            <a:ext cx="8569325" cy="58041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50000"/>
              </a:lnSpc>
            </a:pPr>
            <a:r>
              <a:rPr kumimoji="0" lang="zh-CN" altLang="en-US" sz="2400" dirty="0">
                <a:solidFill>
                  <a:srgbClr val="000000"/>
                </a:solidFill>
                <a:ea typeface="微软雅黑" panose="020B0503020204020204" pitchFamily="34" charset="-122"/>
              </a:rPr>
              <a:t>二、</a:t>
            </a:r>
            <a:r>
              <a:rPr kumimoji="0" lang="zh-CN" altLang="en-US" sz="2400" b="1" dirty="0">
                <a:ea typeface="微软雅黑" panose="020B0503020204020204" pitchFamily="34" charset="-122"/>
              </a:rPr>
              <a:t>问题分析</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FA163096-46EA-4529-AF01-299705434DE2}"/>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110135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无变位情形</a:t>
            </a:r>
          </a:p>
        </p:txBody>
      </p:sp>
      <p:graphicFrame>
        <p:nvGraphicFramePr>
          <p:cNvPr id="27" name="对象 26"/>
          <p:cNvGraphicFramePr>
            <a:graphicFrameLocks noChangeAspect="1"/>
          </p:cNvGraphicFramePr>
          <p:nvPr>
            <p:extLst>
              <p:ext uri="{D42A27DB-BD31-4B8C-83A1-F6EECF244321}">
                <p14:modId xmlns:p14="http://schemas.microsoft.com/office/powerpoint/2010/main" val="966298432"/>
              </p:ext>
            </p:extLst>
          </p:nvPr>
        </p:nvGraphicFramePr>
        <p:xfrm>
          <a:off x="1693660" y="1989659"/>
          <a:ext cx="3761184" cy="865584"/>
        </p:xfrm>
        <a:graphic>
          <a:graphicData uri="http://schemas.openxmlformats.org/presentationml/2006/ole">
            <mc:AlternateContent xmlns:mc="http://schemas.openxmlformats.org/markup-compatibility/2006">
              <mc:Choice xmlns:v="urn:schemas-microsoft-com:vml" Requires="v">
                <p:oleObj name="Equation" r:id="rId2" imgW="1968480" imgH="457200" progId="Equation.DSMT4">
                  <p:embed/>
                </p:oleObj>
              </mc:Choice>
              <mc:Fallback>
                <p:oleObj name="Equation" r:id="rId2" imgW="1968480" imgH="457200" progId="Equation.DSMT4">
                  <p:embed/>
                  <p:pic>
                    <p:nvPicPr>
                      <p:cNvPr id="27" name="对象 26"/>
                      <p:cNvPicPr>
                        <a:picLocks noChangeAspect="1" noChangeArrowheads="1"/>
                      </p:cNvPicPr>
                      <p:nvPr/>
                    </p:nvPicPr>
                    <p:blipFill>
                      <a:blip r:embed="rId3"/>
                      <a:srcRect/>
                      <a:stretch>
                        <a:fillRect/>
                      </a:stretch>
                    </p:blipFill>
                    <p:spPr bwMode="auto">
                      <a:xfrm>
                        <a:off x="1693660" y="1989659"/>
                        <a:ext cx="3761184" cy="865584"/>
                      </a:xfrm>
                      <a:prstGeom prst="rect">
                        <a:avLst/>
                      </a:prstGeom>
                      <a:noFill/>
                      <a:ln>
                        <a:noFill/>
                      </a:ln>
                    </p:spPr>
                  </p:pic>
                </p:oleObj>
              </mc:Fallback>
            </mc:AlternateContent>
          </a:graphicData>
        </a:graphic>
      </p:graphicFrame>
      <p:grpSp>
        <p:nvGrpSpPr>
          <p:cNvPr id="57" name="组合 56"/>
          <p:cNvGrpSpPr/>
          <p:nvPr/>
        </p:nvGrpSpPr>
        <p:grpSpPr>
          <a:xfrm>
            <a:off x="947666" y="3139745"/>
            <a:ext cx="2917515" cy="1915028"/>
            <a:chOff x="323850" y="3827958"/>
            <a:chExt cx="3890020" cy="2553370"/>
          </a:xfrm>
        </p:grpSpPr>
        <p:sp>
          <p:nvSpPr>
            <p:cNvPr id="33" name="矩形 32"/>
            <p:cNvSpPr/>
            <p:nvPr/>
          </p:nvSpPr>
          <p:spPr bwMode="auto">
            <a:xfrm>
              <a:off x="611560" y="4437112"/>
              <a:ext cx="3024336" cy="1497654"/>
            </a:xfrm>
            <a:prstGeom prst="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dirty="0"/>
            </a:p>
          </p:txBody>
        </p:sp>
        <p:graphicFrame>
          <p:nvGraphicFramePr>
            <p:cNvPr id="38" name="对象 37"/>
            <p:cNvGraphicFramePr>
              <a:graphicFrameLocks noChangeAspect="1"/>
            </p:cNvGraphicFramePr>
            <p:nvPr/>
          </p:nvGraphicFramePr>
          <p:xfrm>
            <a:off x="3851920" y="5195540"/>
            <a:ext cx="361950" cy="393700"/>
          </p:xfrm>
          <a:graphic>
            <a:graphicData uri="http://schemas.openxmlformats.org/presentationml/2006/ole">
              <mc:AlternateContent xmlns:mc="http://schemas.openxmlformats.org/markup-compatibility/2006">
                <mc:Choice xmlns:v="urn:schemas-microsoft-com:vml" Requires="v">
                  <p:oleObj name="Equation" r:id="rId4" imgW="126720" imgH="139680" progId="Equation.DSMT4">
                    <p:embed/>
                  </p:oleObj>
                </mc:Choice>
                <mc:Fallback>
                  <p:oleObj name="Equation" r:id="rId4" imgW="126720" imgH="139680" progId="Equation.DSMT4">
                    <p:embed/>
                    <p:pic>
                      <p:nvPicPr>
                        <p:cNvPr id="38" name="对象 37"/>
                        <p:cNvPicPr>
                          <a:picLocks noChangeAspect="1" noChangeArrowheads="1"/>
                        </p:cNvPicPr>
                        <p:nvPr/>
                      </p:nvPicPr>
                      <p:blipFill>
                        <a:blip r:embed="rId5"/>
                        <a:srcRect/>
                        <a:stretch>
                          <a:fillRect/>
                        </a:stretch>
                      </p:blipFill>
                      <p:spPr bwMode="auto">
                        <a:xfrm>
                          <a:off x="3851920" y="5195540"/>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对象 38"/>
            <p:cNvGraphicFramePr>
              <a:graphicFrameLocks noChangeAspect="1"/>
            </p:cNvGraphicFramePr>
            <p:nvPr/>
          </p:nvGraphicFramePr>
          <p:xfrm>
            <a:off x="790749" y="3827958"/>
            <a:ext cx="396875" cy="465138"/>
          </p:xfrm>
          <a:graphic>
            <a:graphicData uri="http://schemas.openxmlformats.org/presentationml/2006/ole">
              <mc:AlternateContent xmlns:mc="http://schemas.openxmlformats.org/markup-compatibility/2006">
                <mc:Choice xmlns:v="urn:schemas-microsoft-com:vml" Requires="v">
                  <p:oleObj name="Equation" r:id="rId6" imgW="139680" imgH="164880" progId="Equation.DSMT4">
                    <p:embed/>
                  </p:oleObj>
                </mc:Choice>
                <mc:Fallback>
                  <p:oleObj name="Equation" r:id="rId6" imgW="139680" imgH="164880" progId="Equation.DSMT4">
                    <p:embed/>
                    <p:pic>
                      <p:nvPicPr>
                        <p:cNvPr id="39" name="对象 38"/>
                        <p:cNvPicPr>
                          <a:picLocks noChangeAspect="1" noChangeArrowheads="1"/>
                        </p:cNvPicPr>
                        <p:nvPr/>
                      </p:nvPicPr>
                      <p:blipFill>
                        <a:blip r:embed="rId7"/>
                        <a:srcRect/>
                        <a:stretch>
                          <a:fillRect/>
                        </a:stretch>
                      </p:blipFill>
                      <p:spPr bwMode="auto">
                        <a:xfrm>
                          <a:off x="790749" y="3827958"/>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对象 39"/>
            <p:cNvGraphicFramePr>
              <a:graphicFrameLocks noChangeAspect="1"/>
            </p:cNvGraphicFramePr>
            <p:nvPr/>
          </p:nvGraphicFramePr>
          <p:xfrm>
            <a:off x="1259632" y="4540206"/>
            <a:ext cx="288032" cy="400962"/>
          </p:xfrm>
          <a:graphic>
            <a:graphicData uri="http://schemas.openxmlformats.org/presentationml/2006/ole">
              <mc:AlternateContent xmlns:mc="http://schemas.openxmlformats.org/markup-compatibility/2006">
                <mc:Choice xmlns:v="urn:schemas-microsoft-com:vml" Requires="v">
                  <p:oleObj name="Equation" r:id="rId8" imgW="126720" imgH="177480" progId="Equation.DSMT4">
                    <p:embed/>
                  </p:oleObj>
                </mc:Choice>
                <mc:Fallback>
                  <p:oleObj name="Equation" r:id="rId8" imgW="126720" imgH="177480" progId="Equation.DSMT4">
                    <p:embed/>
                    <p:pic>
                      <p:nvPicPr>
                        <p:cNvPr id="40" name="对象 39"/>
                        <p:cNvPicPr>
                          <a:picLocks noChangeAspect="1" noChangeArrowheads="1"/>
                        </p:cNvPicPr>
                        <p:nvPr/>
                      </p:nvPicPr>
                      <p:blipFill>
                        <a:blip r:embed="rId9"/>
                        <a:srcRect/>
                        <a:stretch>
                          <a:fillRect/>
                        </a:stretch>
                      </p:blipFill>
                      <p:spPr bwMode="auto">
                        <a:xfrm>
                          <a:off x="1259632" y="4540206"/>
                          <a:ext cx="288032" cy="400962"/>
                        </a:xfrm>
                        <a:prstGeom prst="rect">
                          <a:avLst/>
                        </a:prstGeom>
                        <a:noFill/>
                        <a:ln>
                          <a:noFill/>
                        </a:ln>
                      </p:spPr>
                    </p:pic>
                  </p:oleObj>
                </mc:Fallback>
              </mc:AlternateContent>
            </a:graphicData>
          </a:graphic>
        </p:graphicFrame>
        <p:sp>
          <p:nvSpPr>
            <p:cNvPr id="41" name="矩形 40"/>
            <p:cNvSpPr/>
            <p:nvPr/>
          </p:nvSpPr>
          <p:spPr bwMode="auto">
            <a:xfrm>
              <a:off x="611560" y="4917099"/>
              <a:ext cx="3024336" cy="1017667"/>
            </a:xfrm>
            <a:prstGeom prst="rect">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37" name="直接箭头连接符 36"/>
            <p:cNvCxnSpPr/>
            <p:nvPr/>
          </p:nvCxnSpPr>
          <p:spPr bwMode="auto">
            <a:xfrm flipV="1">
              <a:off x="1259632" y="4077072"/>
              <a:ext cx="0" cy="230425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5" name="直接箭头连接符 34"/>
            <p:cNvCxnSpPr/>
            <p:nvPr/>
          </p:nvCxnSpPr>
          <p:spPr bwMode="auto">
            <a:xfrm>
              <a:off x="323850" y="5186220"/>
              <a:ext cx="3816102"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42" name="对象 41"/>
            <p:cNvGraphicFramePr>
              <a:graphicFrameLocks noChangeAspect="1"/>
            </p:cNvGraphicFramePr>
            <p:nvPr/>
          </p:nvGraphicFramePr>
          <p:xfrm>
            <a:off x="767953" y="5921375"/>
            <a:ext cx="347663" cy="373063"/>
          </p:xfrm>
          <a:graphic>
            <a:graphicData uri="http://schemas.openxmlformats.org/presentationml/2006/ole">
              <mc:AlternateContent xmlns:mc="http://schemas.openxmlformats.org/markup-compatibility/2006">
                <mc:Choice xmlns:v="urn:schemas-microsoft-com:vml" Requires="v">
                  <p:oleObj name="Equation" r:id="rId10" imgW="152280" imgH="164880" progId="Equation.DSMT4">
                    <p:embed/>
                  </p:oleObj>
                </mc:Choice>
                <mc:Fallback>
                  <p:oleObj name="Equation" r:id="rId10" imgW="152280" imgH="164880" progId="Equation.DSMT4">
                    <p:embed/>
                    <p:pic>
                      <p:nvPicPr>
                        <p:cNvPr id="42" name="对象 41"/>
                        <p:cNvPicPr>
                          <a:picLocks noChangeAspect="1" noChangeArrowheads="1"/>
                        </p:cNvPicPr>
                        <p:nvPr/>
                      </p:nvPicPr>
                      <p:blipFill>
                        <a:blip r:embed="rId11"/>
                        <a:srcRect/>
                        <a:stretch>
                          <a:fillRect/>
                        </a:stretch>
                      </p:blipFill>
                      <p:spPr bwMode="auto">
                        <a:xfrm>
                          <a:off x="767953" y="5921375"/>
                          <a:ext cx="34766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对象 42"/>
            <p:cNvGraphicFramePr>
              <a:graphicFrameLocks noChangeAspect="1"/>
            </p:cNvGraphicFramePr>
            <p:nvPr/>
          </p:nvGraphicFramePr>
          <p:xfrm>
            <a:off x="2309813" y="5907088"/>
            <a:ext cx="346075" cy="401637"/>
          </p:xfrm>
          <a:graphic>
            <a:graphicData uri="http://schemas.openxmlformats.org/presentationml/2006/ole">
              <mc:AlternateContent xmlns:mc="http://schemas.openxmlformats.org/markup-compatibility/2006">
                <mc:Choice xmlns:v="urn:schemas-microsoft-com:vml" Requires="v">
                  <p:oleObj name="Equation" r:id="rId12" imgW="152280" imgH="177480" progId="Equation.DSMT4">
                    <p:embed/>
                  </p:oleObj>
                </mc:Choice>
                <mc:Fallback>
                  <p:oleObj name="Equation" r:id="rId12" imgW="152280" imgH="177480" progId="Equation.DSMT4">
                    <p:embed/>
                    <p:pic>
                      <p:nvPicPr>
                        <p:cNvPr id="43" name="对象 42"/>
                        <p:cNvPicPr>
                          <a:picLocks noChangeAspect="1" noChangeArrowheads="1"/>
                        </p:cNvPicPr>
                        <p:nvPr/>
                      </p:nvPicPr>
                      <p:blipFill>
                        <a:blip r:embed="rId13"/>
                        <a:srcRect/>
                        <a:stretch>
                          <a:fillRect/>
                        </a:stretch>
                      </p:blipFill>
                      <p:spPr bwMode="auto">
                        <a:xfrm>
                          <a:off x="2309813" y="5907088"/>
                          <a:ext cx="3460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6" name="直接连接符 45"/>
            <p:cNvCxnSpPr/>
            <p:nvPr/>
          </p:nvCxnSpPr>
          <p:spPr bwMode="auto">
            <a:xfrm>
              <a:off x="3635896" y="5934766"/>
              <a:ext cx="0" cy="446562"/>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48" name="直接连接符 47"/>
            <p:cNvCxnSpPr/>
            <p:nvPr/>
          </p:nvCxnSpPr>
          <p:spPr bwMode="auto">
            <a:xfrm>
              <a:off x="611560" y="5934766"/>
              <a:ext cx="0" cy="446562"/>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0" name="直接箭头连接符 49"/>
            <p:cNvCxnSpPr/>
            <p:nvPr/>
          </p:nvCxnSpPr>
          <p:spPr bwMode="auto">
            <a:xfrm>
              <a:off x="2699792" y="6158047"/>
              <a:ext cx="936104"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2" name="直接箭头连接符 51"/>
            <p:cNvCxnSpPr/>
            <p:nvPr/>
          </p:nvCxnSpPr>
          <p:spPr bwMode="auto">
            <a:xfrm flipH="1">
              <a:off x="1259632" y="6158047"/>
              <a:ext cx="972269"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4" name="直接箭头连接符 53"/>
            <p:cNvCxnSpPr/>
            <p:nvPr/>
          </p:nvCxnSpPr>
          <p:spPr bwMode="auto">
            <a:xfrm>
              <a:off x="1043608" y="6158047"/>
              <a:ext cx="216024"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6" name="直接箭头连接符 55"/>
            <p:cNvCxnSpPr/>
            <p:nvPr/>
          </p:nvCxnSpPr>
          <p:spPr bwMode="auto">
            <a:xfrm flipH="1">
              <a:off x="611560" y="6158047"/>
              <a:ext cx="216024"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grpSp>
        <p:nvGrpSpPr>
          <p:cNvPr id="60" name="组合 59"/>
          <p:cNvGrpSpPr/>
          <p:nvPr/>
        </p:nvGrpSpPr>
        <p:grpSpPr>
          <a:xfrm>
            <a:off x="4133779" y="3152154"/>
            <a:ext cx="3078863" cy="2077046"/>
            <a:chOff x="4788024" y="3611934"/>
            <a:chExt cx="4105151" cy="2769394"/>
          </a:xfrm>
        </p:grpSpPr>
        <p:sp>
          <p:nvSpPr>
            <p:cNvPr id="6" name="椭圆 5"/>
            <p:cNvSpPr/>
            <p:nvPr/>
          </p:nvSpPr>
          <p:spPr bwMode="auto">
            <a:xfrm>
              <a:off x="5508104" y="4437112"/>
              <a:ext cx="2232248" cy="1512168"/>
            </a:xfrm>
            <a:prstGeom prst="ellips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7" name="直接箭头连接符 6"/>
            <p:cNvCxnSpPr/>
            <p:nvPr/>
          </p:nvCxnSpPr>
          <p:spPr bwMode="auto">
            <a:xfrm>
              <a:off x="5436096" y="5193196"/>
              <a:ext cx="3024336"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 name="直接箭头连接符 8"/>
            <p:cNvCxnSpPr/>
            <p:nvPr/>
          </p:nvCxnSpPr>
          <p:spPr bwMode="auto">
            <a:xfrm flipV="1">
              <a:off x="6624228" y="3717032"/>
              <a:ext cx="0" cy="266429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1" name="对象 10"/>
            <p:cNvGraphicFramePr>
              <a:graphicFrameLocks noChangeAspect="1"/>
            </p:cNvGraphicFramePr>
            <p:nvPr/>
          </p:nvGraphicFramePr>
          <p:xfrm>
            <a:off x="8531225" y="5067300"/>
            <a:ext cx="361950" cy="357188"/>
          </p:xfrm>
          <a:graphic>
            <a:graphicData uri="http://schemas.openxmlformats.org/presentationml/2006/ole">
              <mc:AlternateContent xmlns:mc="http://schemas.openxmlformats.org/markup-compatibility/2006">
                <mc:Choice xmlns:v="urn:schemas-microsoft-com:vml" Requires="v">
                  <p:oleObj name="Equation" r:id="rId14" imgW="126720" imgH="126720" progId="Equation.DSMT4">
                    <p:embed/>
                  </p:oleObj>
                </mc:Choice>
                <mc:Fallback>
                  <p:oleObj name="Equation" r:id="rId14" imgW="126720" imgH="126720" progId="Equation.DSMT4">
                    <p:embed/>
                    <p:pic>
                      <p:nvPicPr>
                        <p:cNvPr id="11" name="对象 10"/>
                        <p:cNvPicPr>
                          <a:picLocks noChangeAspect="1" noChangeArrowheads="1"/>
                        </p:cNvPicPr>
                        <p:nvPr/>
                      </p:nvPicPr>
                      <p:blipFill>
                        <a:blip r:embed="rId15"/>
                        <a:srcRect/>
                        <a:stretch>
                          <a:fillRect/>
                        </a:stretch>
                      </p:blipFill>
                      <p:spPr bwMode="auto">
                        <a:xfrm>
                          <a:off x="8531225" y="5067300"/>
                          <a:ext cx="3619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6156176" y="3611934"/>
            <a:ext cx="396875" cy="465138"/>
          </p:xfrm>
          <a:graphic>
            <a:graphicData uri="http://schemas.openxmlformats.org/presentationml/2006/ole">
              <mc:AlternateContent xmlns:mc="http://schemas.openxmlformats.org/markup-compatibility/2006">
                <mc:Choice xmlns:v="urn:schemas-microsoft-com:vml" Requires="v">
                  <p:oleObj name="Equation" r:id="rId16" imgW="139680" imgH="164880" progId="Equation.DSMT4">
                    <p:embed/>
                  </p:oleObj>
                </mc:Choice>
                <mc:Fallback>
                  <p:oleObj name="Equation" r:id="rId16" imgW="139680" imgH="164880" progId="Equation.DSMT4">
                    <p:embed/>
                    <p:pic>
                      <p:nvPicPr>
                        <p:cNvPr id="12" name="对象 11"/>
                        <p:cNvPicPr>
                          <a:picLocks noChangeAspect="1" noChangeArrowheads="1"/>
                        </p:cNvPicPr>
                        <p:nvPr/>
                      </p:nvPicPr>
                      <p:blipFill>
                        <a:blip r:embed="rId7"/>
                        <a:srcRect/>
                        <a:stretch>
                          <a:fillRect/>
                        </a:stretch>
                      </p:blipFill>
                      <p:spPr bwMode="auto">
                        <a:xfrm>
                          <a:off x="6156176" y="3611934"/>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直接连接符 13"/>
            <p:cNvCxnSpPr/>
            <p:nvPr/>
          </p:nvCxnSpPr>
          <p:spPr bwMode="auto">
            <a:xfrm>
              <a:off x="5681148" y="4785017"/>
              <a:ext cx="1872208"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6" name="直接连接符 15"/>
            <p:cNvCxnSpPr/>
            <p:nvPr/>
          </p:nvCxnSpPr>
          <p:spPr bwMode="auto">
            <a:xfrm flipH="1">
              <a:off x="5681148" y="4785017"/>
              <a:ext cx="259004" cy="732215"/>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7" name="直接连接符 16"/>
            <p:cNvCxnSpPr/>
            <p:nvPr/>
          </p:nvCxnSpPr>
          <p:spPr bwMode="auto">
            <a:xfrm flipH="1">
              <a:off x="5940152" y="4785017"/>
              <a:ext cx="360040"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8" name="直接连接符 17"/>
            <p:cNvCxnSpPr/>
            <p:nvPr/>
          </p:nvCxnSpPr>
          <p:spPr bwMode="auto">
            <a:xfrm flipH="1">
              <a:off x="6300192" y="4785017"/>
              <a:ext cx="324036"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9" name="直接连接符 18"/>
            <p:cNvCxnSpPr>
              <a:endCxn id="6" idx="4"/>
            </p:cNvCxnSpPr>
            <p:nvPr/>
          </p:nvCxnSpPr>
          <p:spPr bwMode="auto">
            <a:xfrm flipH="1">
              <a:off x="6624228" y="4785017"/>
              <a:ext cx="324036" cy="1164263"/>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0" name="直接连接符 19"/>
            <p:cNvCxnSpPr/>
            <p:nvPr/>
          </p:nvCxnSpPr>
          <p:spPr bwMode="auto">
            <a:xfrm flipH="1">
              <a:off x="6948264" y="4782638"/>
              <a:ext cx="317060" cy="1152128"/>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1" name="直接连接符 20"/>
            <p:cNvCxnSpPr/>
            <p:nvPr/>
          </p:nvCxnSpPr>
          <p:spPr bwMode="auto">
            <a:xfrm flipH="1">
              <a:off x="7265324" y="4782638"/>
              <a:ext cx="288032" cy="1022626"/>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2" name="直接连接符 21"/>
            <p:cNvCxnSpPr/>
            <p:nvPr/>
          </p:nvCxnSpPr>
          <p:spPr bwMode="auto">
            <a:xfrm>
              <a:off x="4788024" y="4796035"/>
              <a:ext cx="893124"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3" name="直接箭头连接符 22"/>
            <p:cNvCxnSpPr/>
            <p:nvPr/>
          </p:nvCxnSpPr>
          <p:spPr bwMode="auto">
            <a:xfrm flipV="1">
              <a:off x="5004048" y="4785019"/>
              <a:ext cx="0" cy="26416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4" name="直接连接符 23"/>
            <p:cNvCxnSpPr/>
            <p:nvPr/>
          </p:nvCxnSpPr>
          <p:spPr bwMode="auto">
            <a:xfrm>
              <a:off x="4788024" y="5949280"/>
              <a:ext cx="2405292"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5" name="直接箭头连接符 24"/>
            <p:cNvCxnSpPr/>
            <p:nvPr/>
          </p:nvCxnSpPr>
          <p:spPr bwMode="auto">
            <a:xfrm>
              <a:off x="5004048" y="5725999"/>
              <a:ext cx="0" cy="208767"/>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26" name="对象 25"/>
            <p:cNvGraphicFramePr>
              <a:graphicFrameLocks noChangeAspect="1"/>
            </p:cNvGraphicFramePr>
            <p:nvPr/>
          </p:nvGraphicFramePr>
          <p:xfrm>
            <a:off x="4858122" y="5085184"/>
            <a:ext cx="361950" cy="501650"/>
          </p:xfrm>
          <a:graphic>
            <a:graphicData uri="http://schemas.openxmlformats.org/presentationml/2006/ole">
              <mc:AlternateContent xmlns:mc="http://schemas.openxmlformats.org/markup-compatibility/2006">
                <mc:Choice xmlns:v="urn:schemas-microsoft-com:vml" Requires="v">
                  <p:oleObj name="Equation" r:id="rId17" imgW="126720" imgH="177480" progId="Equation.DSMT4">
                    <p:embed/>
                  </p:oleObj>
                </mc:Choice>
                <mc:Fallback>
                  <p:oleObj name="Equation" r:id="rId17" imgW="126720" imgH="177480" progId="Equation.DSMT4">
                    <p:embed/>
                    <p:pic>
                      <p:nvPicPr>
                        <p:cNvPr id="26" name="对象 25"/>
                        <p:cNvPicPr>
                          <a:picLocks noChangeAspect="1" noChangeArrowheads="1"/>
                        </p:cNvPicPr>
                        <p:nvPr/>
                      </p:nvPicPr>
                      <p:blipFill>
                        <a:blip r:embed="rId18"/>
                        <a:srcRect/>
                        <a:stretch>
                          <a:fillRect/>
                        </a:stretch>
                      </p:blipFill>
                      <p:spPr bwMode="auto">
                        <a:xfrm>
                          <a:off x="4858122" y="5085184"/>
                          <a:ext cx="3619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 name="对象 57"/>
            <p:cNvGraphicFramePr>
              <a:graphicFrameLocks noChangeAspect="1"/>
            </p:cNvGraphicFramePr>
            <p:nvPr/>
          </p:nvGraphicFramePr>
          <p:xfrm>
            <a:off x="6660232" y="4146550"/>
            <a:ext cx="754062" cy="290513"/>
          </p:xfrm>
          <a:graphic>
            <a:graphicData uri="http://schemas.openxmlformats.org/presentationml/2006/ole">
              <mc:AlternateContent xmlns:mc="http://schemas.openxmlformats.org/markup-compatibility/2006">
                <mc:Choice xmlns:v="urn:schemas-microsoft-com:vml" Requires="v">
                  <p:oleObj name="Equation" r:id="rId19" imgW="457200" imgH="177480" progId="Equation.DSMT4">
                    <p:embed/>
                  </p:oleObj>
                </mc:Choice>
                <mc:Fallback>
                  <p:oleObj name="Equation" r:id="rId19" imgW="457200" imgH="177480" progId="Equation.DSMT4">
                    <p:embed/>
                    <p:pic>
                      <p:nvPicPr>
                        <p:cNvPr id="58" name="对象 57"/>
                        <p:cNvPicPr>
                          <a:picLocks noChangeAspect="1" noChangeArrowheads="1"/>
                        </p:cNvPicPr>
                        <p:nvPr/>
                      </p:nvPicPr>
                      <p:blipFill>
                        <a:blip r:embed="rId20"/>
                        <a:srcRect/>
                        <a:stretch>
                          <a:fillRect/>
                        </a:stretch>
                      </p:blipFill>
                      <p:spPr bwMode="auto">
                        <a:xfrm>
                          <a:off x="6660232" y="4146550"/>
                          <a:ext cx="754062" cy="290513"/>
                        </a:xfrm>
                        <a:prstGeom prst="rect">
                          <a:avLst/>
                        </a:prstGeom>
                        <a:noFill/>
                        <a:ln>
                          <a:noFill/>
                        </a:ln>
                      </p:spPr>
                    </p:pic>
                  </p:oleObj>
                </mc:Fallback>
              </mc:AlternateContent>
            </a:graphicData>
          </a:graphic>
        </p:graphicFrame>
        <p:graphicFrame>
          <p:nvGraphicFramePr>
            <p:cNvPr id="59" name="对象 58"/>
            <p:cNvGraphicFramePr>
              <a:graphicFrameLocks noChangeAspect="1"/>
            </p:cNvGraphicFramePr>
            <p:nvPr/>
          </p:nvGraphicFramePr>
          <p:xfrm>
            <a:off x="7704336" y="4860925"/>
            <a:ext cx="900112" cy="290513"/>
          </p:xfrm>
          <a:graphic>
            <a:graphicData uri="http://schemas.openxmlformats.org/presentationml/2006/ole">
              <mc:AlternateContent xmlns:mc="http://schemas.openxmlformats.org/markup-compatibility/2006">
                <mc:Choice xmlns:v="urn:schemas-microsoft-com:vml" Requires="v">
                  <p:oleObj name="Equation" r:id="rId21" imgW="545760" imgH="177480" progId="Equation.DSMT4">
                    <p:embed/>
                  </p:oleObj>
                </mc:Choice>
                <mc:Fallback>
                  <p:oleObj name="Equation" r:id="rId21" imgW="545760" imgH="177480" progId="Equation.DSMT4">
                    <p:embed/>
                    <p:pic>
                      <p:nvPicPr>
                        <p:cNvPr id="59" name="对象 58"/>
                        <p:cNvPicPr>
                          <a:picLocks noChangeAspect="1" noChangeArrowheads="1"/>
                        </p:cNvPicPr>
                        <p:nvPr/>
                      </p:nvPicPr>
                      <p:blipFill>
                        <a:blip r:embed="rId22"/>
                        <a:srcRect/>
                        <a:stretch>
                          <a:fillRect/>
                        </a:stretch>
                      </p:blipFill>
                      <p:spPr bwMode="auto">
                        <a:xfrm>
                          <a:off x="7704336" y="4860925"/>
                          <a:ext cx="900112"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5" name="Text Box 2">
            <a:extLst>
              <a:ext uri="{FF2B5EF4-FFF2-40B4-BE49-F238E27FC236}">
                <a16:creationId xmlns:a16="http://schemas.microsoft.com/office/drawing/2014/main" id="{EBDE8B11-D510-468D-A78A-08AF6E3F1F08}"/>
              </a:ext>
            </a:extLst>
          </p:cNvPr>
          <p:cNvSpPr txBox="1">
            <a:spLocks noChangeArrowheads="1"/>
          </p:cNvSpPr>
          <p:nvPr/>
        </p:nvSpPr>
        <p:spPr bwMode="auto">
          <a:xfrm>
            <a:off x="323030" y="548680"/>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三、问题一模型建立</a:t>
            </a:r>
          </a:p>
        </p:txBody>
      </p:sp>
      <p:sp>
        <p:nvSpPr>
          <p:cNvPr id="31" name="日期占位符 30">
            <a:extLst>
              <a:ext uri="{FF2B5EF4-FFF2-40B4-BE49-F238E27FC236}">
                <a16:creationId xmlns:a16="http://schemas.microsoft.com/office/drawing/2014/main" id="{3529A6A3-CCB5-499E-8ED2-16E714D3140A}"/>
              </a:ext>
            </a:extLst>
          </p:cNvPr>
          <p:cNvSpPr>
            <a:spLocks noGrp="1"/>
          </p:cNvSpPr>
          <p:nvPr>
            <p:ph type="dt" sz="half" idx="2"/>
          </p:nvPr>
        </p:nvSpPr>
        <p:spPr/>
        <p:txBody>
          <a:bodyPr/>
          <a:lstStyle/>
          <a:p>
            <a:pPr>
              <a:defRPr/>
            </a:pPr>
            <a:fld id="{219E6DE7-B76D-44C8-AFF8-4B0F968DBADD}" type="datetime1">
              <a:rPr kumimoji="0" lang="zh-CN" altLang="en-US" smtClean="0"/>
              <a:t>2022/11/23</a:t>
            </a:fld>
            <a:endParaRPr kumimoji="0" lang="zh-CN" altLang="en-US" dirty="0"/>
          </a:p>
        </p:txBody>
      </p:sp>
      <p:sp>
        <p:nvSpPr>
          <p:cNvPr id="53" name="Text Box 2">
            <a:extLst>
              <a:ext uri="{FF2B5EF4-FFF2-40B4-BE49-F238E27FC236}">
                <a16:creationId xmlns:a16="http://schemas.microsoft.com/office/drawing/2014/main" id="{4E2DE6D9-5990-4DC3-8323-F64A32AD0029}"/>
              </a:ext>
            </a:extLst>
          </p:cNvPr>
          <p:cNvSpPr txBox="1">
            <a:spLocks noChangeArrowheads="1"/>
          </p:cNvSpPr>
          <p:nvPr/>
        </p:nvSpPr>
        <p:spPr bwMode="auto">
          <a:xfrm>
            <a:off x="1185977" y="5194778"/>
            <a:ext cx="2360509"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000" dirty="0">
                <a:latin typeface="微软雅黑" pitchFamily="34" charset="-122"/>
                <a:ea typeface="微软雅黑" pitchFamily="34" charset="-122"/>
                <a:cs typeface="Times New Roman" pitchFamily="18" charset="0"/>
              </a:rPr>
              <a:t>无变位纵向截面图</a:t>
            </a:r>
          </a:p>
        </p:txBody>
      </p:sp>
      <p:sp>
        <p:nvSpPr>
          <p:cNvPr id="55" name="Text Box 2">
            <a:extLst>
              <a:ext uri="{FF2B5EF4-FFF2-40B4-BE49-F238E27FC236}">
                <a16:creationId xmlns:a16="http://schemas.microsoft.com/office/drawing/2014/main" id="{AF57085E-5EDB-4B0C-B904-C543E52D26CF}"/>
              </a:ext>
            </a:extLst>
          </p:cNvPr>
          <p:cNvSpPr txBox="1">
            <a:spLocks noChangeArrowheads="1"/>
          </p:cNvSpPr>
          <p:nvPr/>
        </p:nvSpPr>
        <p:spPr bwMode="auto">
          <a:xfrm>
            <a:off x="4371731" y="5202696"/>
            <a:ext cx="2360509"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000" dirty="0">
                <a:latin typeface="微软雅黑" pitchFamily="34" charset="-122"/>
                <a:ea typeface="微软雅黑" pitchFamily="34" charset="-122"/>
                <a:cs typeface="Times New Roman" pitchFamily="18" charset="0"/>
              </a:rPr>
              <a:t>无变位横向截面图</a:t>
            </a:r>
          </a:p>
        </p:txBody>
      </p:sp>
      <p:sp>
        <p:nvSpPr>
          <p:cNvPr id="2" name="页脚占位符 1">
            <a:extLst>
              <a:ext uri="{FF2B5EF4-FFF2-40B4-BE49-F238E27FC236}">
                <a16:creationId xmlns:a16="http://schemas.microsoft.com/office/drawing/2014/main" id="{D1C27AE9-B420-4812-B74E-B8FD1B9E70B5}"/>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65809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0EE9214C-465A-421E-BFB6-D57101927760}"/>
              </a:ext>
            </a:extLst>
          </p:cNvPr>
          <p:cNvGrpSpPr/>
          <p:nvPr/>
        </p:nvGrpSpPr>
        <p:grpSpPr>
          <a:xfrm>
            <a:off x="918317" y="2027988"/>
            <a:ext cx="4050894" cy="2293070"/>
            <a:chOff x="1871053" y="2996952"/>
            <a:chExt cx="5401191" cy="3057426"/>
          </a:xfrm>
        </p:grpSpPr>
        <p:sp>
          <p:nvSpPr>
            <p:cNvPr id="53" name="矩形 52">
              <a:extLst>
                <a:ext uri="{FF2B5EF4-FFF2-40B4-BE49-F238E27FC236}">
                  <a16:creationId xmlns:a16="http://schemas.microsoft.com/office/drawing/2014/main" id="{38523B63-47A5-4C21-9BFD-BF881E251C8E}"/>
                </a:ext>
              </a:extLst>
            </p:cNvPr>
            <p:cNvSpPr/>
            <p:nvPr/>
          </p:nvSpPr>
          <p:spPr bwMode="auto">
            <a:xfrm>
              <a:off x="3400887" y="3750252"/>
              <a:ext cx="3096344" cy="1440160"/>
            </a:xfrm>
            <a:prstGeom prst="rect">
              <a:avLst/>
            </a:prstGeom>
            <a:solidFill>
              <a:srgbClr val="FFFFFF"/>
            </a:solid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54" name="直接箭头连接符 53">
              <a:extLst>
                <a:ext uri="{FF2B5EF4-FFF2-40B4-BE49-F238E27FC236}">
                  <a16:creationId xmlns:a16="http://schemas.microsoft.com/office/drawing/2014/main" id="{EB03A6BC-620D-4546-8EB3-9765E3B21E20}"/>
                </a:ext>
              </a:extLst>
            </p:cNvPr>
            <p:cNvCxnSpPr>
              <a:cxnSpLocks noChangeAspect="1"/>
            </p:cNvCxnSpPr>
            <p:nvPr/>
          </p:nvCxnSpPr>
          <p:spPr bwMode="auto">
            <a:xfrm flipV="1">
              <a:off x="3419872" y="4182170"/>
              <a:ext cx="3678643" cy="51845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8" name="直接连接符 57">
              <a:extLst>
                <a:ext uri="{FF2B5EF4-FFF2-40B4-BE49-F238E27FC236}">
                  <a16:creationId xmlns:a16="http://schemas.microsoft.com/office/drawing/2014/main" id="{ED1FA373-C5F8-4F52-A3F5-D6FA53F498AB}"/>
                </a:ext>
              </a:extLst>
            </p:cNvPr>
            <p:cNvCxnSpPr/>
            <p:nvPr/>
          </p:nvCxnSpPr>
          <p:spPr bwMode="auto">
            <a:xfrm>
              <a:off x="2985914" y="5406436"/>
              <a:ext cx="4286330" cy="0"/>
            </a:xfrm>
            <a:prstGeom prst="line">
              <a:avLst/>
            </a:prstGeom>
            <a:solidFill>
              <a:srgbClr val="FFFFFF"/>
            </a:solidFill>
            <a:ln w="25400"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59" name="对象 58">
              <a:extLst>
                <a:ext uri="{FF2B5EF4-FFF2-40B4-BE49-F238E27FC236}">
                  <a16:creationId xmlns:a16="http://schemas.microsoft.com/office/drawing/2014/main" id="{87E4EA29-D254-44D5-BBCD-D6470172D615}"/>
                </a:ext>
              </a:extLst>
            </p:cNvPr>
            <p:cNvGraphicFramePr>
              <a:graphicFrameLocks noChangeAspect="1"/>
            </p:cNvGraphicFramePr>
            <p:nvPr/>
          </p:nvGraphicFramePr>
          <p:xfrm>
            <a:off x="6876256" y="4221088"/>
            <a:ext cx="361950" cy="393700"/>
          </p:xfrm>
          <a:graphic>
            <a:graphicData uri="http://schemas.openxmlformats.org/presentationml/2006/ole">
              <mc:AlternateContent xmlns:mc="http://schemas.openxmlformats.org/markup-compatibility/2006">
                <mc:Choice xmlns:v="urn:schemas-microsoft-com:vml" Requires="v">
                  <p:oleObj name="Equation" r:id="rId3" imgW="126720" imgH="139680" progId="Equation.DSMT4">
                    <p:embed/>
                  </p:oleObj>
                </mc:Choice>
                <mc:Fallback>
                  <p:oleObj name="Equation" r:id="rId3" imgW="126720" imgH="139680" progId="Equation.DSMT4">
                    <p:embed/>
                    <p:pic>
                      <p:nvPicPr>
                        <p:cNvPr id="59" name="对象 58">
                          <a:extLst>
                            <a:ext uri="{FF2B5EF4-FFF2-40B4-BE49-F238E27FC236}">
                              <a16:creationId xmlns:a16="http://schemas.microsoft.com/office/drawing/2014/main" id="{87E4EA29-D254-44D5-BBCD-D6470172D615}"/>
                            </a:ext>
                          </a:extLst>
                        </p:cNvPr>
                        <p:cNvPicPr>
                          <a:picLocks noChangeAspect="1" noChangeArrowheads="1"/>
                        </p:cNvPicPr>
                        <p:nvPr/>
                      </p:nvPicPr>
                      <p:blipFill>
                        <a:blip r:embed="rId4"/>
                        <a:srcRect/>
                        <a:stretch>
                          <a:fillRect/>
                        </a:stretch>
                      </p:blipFill>
                      <p:spPr bwMode="auto">
                        <a:xfrm>
                          <a:off x="6876256" y="4221088"/>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 name="对象 59">
              <a:extLst>
                <a:ext uri="{FF2B5EF4-FFF2-40B4-BE49-F238E27FC236}">
                  <a16:creationId xmlns:a16="http://schemas.microsoft.com/office/drawing/2014/main" id="{DD5CBBB0-4EA6-4D64-8FB8-A4972853A94D}"/>
                </a:ext>
              </a:extLst>
            </p:cNvPr>
            <p:cNvGraphicFramePr>
              <a:graphicFrameLocks noChangeAspect="1"/>
            </p:cNvGraphicFramePr>
            <p:nvPr/>
          </p:nvGraphicFramePr>
          <p:xfrm>
            <a:off x="3453135" y="2996952"/>
            <a:ext cx="396875" cy="465138"/>
          </p:xfrm>
          <a:graphic>
            <a:graphicData uri="http://schemas.openxmlformats.org/presentationml/2006/ole">
              <mc:AlternateContent xmlns:mc="http://schemas.openxmlformats.org/markup-compatibility/2006">
                <mc:Choice xmlns:v="urn:schemas-microsoft-com:vml" Requires="v">
                  <p:oleObj name="Equation" r:id="rId5" imgW="139680" imgH="164880" progId="Equation.DSMT4">
                    <p:embed/>
                  </p:oleObj>
                </mc:Choice>
                <mc:Fallback>
                  <p:oleObj name="Equation" r:id="rId5" imgW="139680" imgH="164880" progId="Equation.DSMT4">
                    <p:embed/>
                    <p:pic>
                      <p:nvPicPr>
                        <p:cNvPr id="60" name="对象 59">
                          <a:extLst>
                            <a:ext uri="{FF2B5EF4-FFF2-40B4-BE49-F238E27FC236}">
                              <a16:creationId xmlns:a16="http://schemas.microsoft.com/office/drawing/2014/main" id="{DD5CBBB0-4EA6-4D64-8FB8-A4972853A94D}"/>
                            </a:ext>
                          </a:extLst>
                        </p:cNvPr>
                        <p:cNvPicPr>
                          <a:picLocks noChangeAspect="1" noChangeArrowheads="1"/>
                        </p:cNvPicPr>
                        <p:nvPr/>
                      </p:nvPicPr>
                      <p:blipFill>
                        <a:blip r:embed="rId6"/>
                        <a:srcRect/>
                        <a:stretch>
                          <a:fillRect/>
                        </a:stretch>
                      </p:blipFill>
                      <p:spPr bwMode="auto">
                        <a:xfrm>
                          <a:off x="3453135" y="2996952"/>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 name="对象 61">
              <a:extLst>
                <a:ext uri="{FF2B5EF4-FFF2-40B4-BE49-F238E27FC236}">
                  <a16:creationId xmlns:a16="http://schemas.microsoft.com/office/drawing/2014/main" id="{0D80C1E9-BEDE-4F47-BDC3-BE1AC6E46D70}"/>
                </a:ext>
              </a:extLst>
            </p:cNvPr>
            <p:cNvGraphicFramePr>
              <a:graphicFrameLocks noChangeAspect="1"/>
            </p:cNvGraphicFramePr>
            <p:nvPr/>
          </p:nvGraphicFramePr>
          <p:xfrm>
            <a:off x="5722466" y="5121370"/>
            <a:ext cx="359792" cy="328046"/>
          </p:xfrm>
          <a:graphic>
            <a:graphicData uri="http://schemas.openxmlformats.org/presentationml/2006/ole">
              <mc:AlternateContent xmlns:mc="http://schemas.openxmlformats.org/markup-compatibility/2006">
                <mc:Choice xmlns:v="urn:schemas-microsoft-com:vml" Requires="v">
                  <p:oleObj name="Equation" r:id="rId7" imgW="152280" imgH="139680" progId="Equation.DSMT4">
                    <p:embed/>
                  </p:oleObj>
                </mc:Choice>
                <mc:Fallback>
                  <p:oleObj name="Equation" r:id="rId7" imgW="152280" imgH="139680" progId="Equation.DSMT4">
                    <p:embed/>
                    <p:pic>
                      <p:nvPicPr>
                        <p:cNvPr id="62" name="对象 61">
                          <a:extLst>
                            <a:ext uri="{FF2B5EF4-FFF2-40B4-BE49-F238E27FC236}">
                              <a16:creationId xmlns:a16="http://schemas.microsoft.com/office/drawing/2014/main" id="{0D80C1E9-BEDE-4F47-BDC3-BE1AC6E46D70}"/>
                            </a:ext>
                          </a:extLst>
                        </p:cNvPr>
                        <p:cNvPicPr>
                          <a:picLocks noChangeAspect="1" noChangeArrowheads="1"/>
                        </p:cNvPicPr>
                        <p:nvPr/>
                      </p:nvPicPr>
                      <p:blipFill>
                        <a:blip r:embed="rId8"/>
                        <a:srcRect/>
                        <a:stretch>
                          <a:fillRect/>
                        </a:stretch>
                      </p:blipFill>
                      <p:spPr bwMode="auto">
                        <a:xfrm>
                          <a:off x="5722466" y="5121370"/>
                          <a:ext cx="359792" cy="328046"/>
                        </a:xfrm>
                        <a:prstGeom prst="rect">
                          <a:avLst/>
                        </a:prstGeom>
                        <a:noFill/>
                        <a:ln>
                          <a:noFill/>
                        </a:ln>
                      </p:spPr>
                    </p:pic>
                  </p:oleObj>
                </mc:Fallback>
              </mc:AlternateContent>
            </a:graphicData>
          </a:graphic>
        </p:graphicFrame>
        <p:cxnSp>
          <p:nvCxnSpPr>
            <p:cNvPr id="64" name="直接连接符 63">
              <a:extLst>
                <a:ext uri="{FF2B5EF4-FFF2-40B4-BE49-F238E27FC236}">
                  <a16:creationId xmlns:a16="http://schemas.microsoft.com/office/drawing/2014/main" id="{E6D5C670-F494-4583-AA47-AB28A92F79DE}"/>
                </a:ext>
              </a:extLst>
            </p:cNvPr>
            <p:cNvCxnSpPr/>
            <p:nvPr/>
          </p:nvCxnSpPr>
          <p:spPr bwMode="auto">
            <a:xfrm>
              <a:off x="3110887" y="4959874"/>
              <a:ext cx="3513600" cy="0"/>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65" name="对象 64">
              <a:extLst>
                <a:ext uri="{FF2B5EF4-FFF2-40B4-BE49-F238E27FC236}">
                  <a16:creationId xmlns:a16="http://schemas.microsoft.com/office/drawing/2014/main" id="{48A6ED41-A09C-4939-9F2D-FD0309E6E803}"/>
                </a:ext>
              </a:extLst>
            </p:cNvPr>
            <p:cNvGraphicFramePr>
              <a:graphicFrameLocks noChangeAspect="1"/>
            </p:cNvGraphicFramePr>
            <p:nvPr/>
          </p:nvGraphicFramePr>
          <p:xfrm>
            <a:off x="4280008" y="4470332"/>
            <a:ext cx="362090" cy="504056"/>
          </p:xfrm>
          <a:graphic>
            <a:graphicData uri="http://schemas.openxmlformats.org/presentationml/2006/ole">
              <mc:AlternateContent xmlns:mc="http://schemas.openxmlformats.org/markup-compatibility/2006">
                <mc:Choice xmlns:v="urn:schemas-microsoft-com:vml" Requires="v">
                  <p:oleObj name="Equation" r:id="rId9" imgW="126720" imgH="177480" progId="Equation.DSMT4">
                    <p:embed/>
                  </p:oleObj>
                </mc:Choice>
                <mc:Fallback>
                  <p:oleObj name="Equation" r:id="rId9" imgW="126720" imgH="177480" progId="Equation.DSMT4">
                    <p:embed/>
                    <p:pic>
                      <p:nvPicPr>
                        <p:cNvPr id="65" name="对象 64">
                          <a:extLst>
                            <a:ext uri="{FF2B5EF4-FFF2-40B4-BE49-F238E27FC236}">
                              <a16:creationId xmlns:a16="http://schemas.microsoft.com/office/drawing/2014/main" id="{48A6ED41-A09C-4939-9F2D-FD0309E6E803}"/>
                            </a:ext>
                          </a:extLst>
                        </p:cNvPr>
                        <p:cNvPicPr>
                          <a:picLocks noChangeAspect="1" noChangeArrowheads="1"/>
                        </p:cNvPicPr>
                        <p:nvPr/>
                      </p:nvPicPr>
                      <p:blipFill>
                        <a:blip r:embed="rId10"/>
                        <a:srcRect/>
                        <a:stretch>
                          <a:fillRect/>
                        </a:stretch>
                      </p:blipFill>
                      <p:spPr bwMode="auto">
                        <a:xfrm>
                          <a:off x="4280008" y="4470332"/>
                          <a:ext cx="362090" cy="504056"/>
                        </a:xfrm>
                        <a:prstGeom prst="rect">
                          <a:avLst/>
                        </a:prstGeom>
                        <a:noFill/>
                        <a:ln>
                          <a:noFill/>
                        </a:ln>
                      </p:spPr>
                    </p:pic>
                  </p:oleObj>
                </mc:Fallback>
              </mc:AlternateContent>
            </a:graphicData>
          </a:graphic>
        </p:graphicFrame>
        <p:graphicFrame>
          <p:nvGraphicFramePr>
            <p:cNvPr id="70" name="对象 69">
              <a:extLst>
                <a:ext uri="{FF2B5EF4-FFF2-40B4-BE49-F238E27FC236}">
                  <a16:creationId xmlns:a16="http://schemas.microsoft.com/office/drawing/2014/main" id="{C1B894C7-B9C8-43F3-9D4B-12E9CB4C5874}"/>
                </a:ext>
              </a:extLst>
            </p:cNvPr>
            <p:cNvGraphicFramePr>
              <a:graphicFrameLocks noChangeAspect="1"/>
            </p:cNvGraphicFramePr>
            <p:nvPr/>
          </p:nvGraphicFramePr>
          <p:xfrm>
            <a:off x="3849125" y="5665440"/>
            <a:ext cx="360363" cy="388938"/>
          </p:xfrm>
          <a:graphic>
            <a:graphicData uri="http://schemas.openxmlformats.org/presentationml/2006/ole">
              <mc:AlternateContent xmlns:mc="http://schemas.openxmlformats.org/markup-compatibility/2006">
                <mc:Choice xmlns:v="urn:schemas-microsoft-com:vml" Requires="v">
                  <p:oleObj name="Equation" r:id="rId11" imgW="152280" imgH="164880" progId="Equation.DSMT4">
                    <p:embed/>
                  </p:oleObj>
                </mc:Choice>
                <mc:Fallback>
                  <p:oleObj name="Equation" r:id="rId11" imgW="152280" imgH="164880" progId="Equation.DSMT4">
                    <p:embed/>
                    <p:pic>
                      <p:nvPicPr>
                        <p:cNvPr id="70" name="对象 69">
                          <a:extLst>
                            <a:ext uri="{FF2B5EF4-FFF2-40B4-BE49-F238E27FC236}">
                              <a16:creationId xmlns:a16="http://schemas.microsoft.com/office/drawing/2014/main" id="{C1B894C7-B9C8-43F3-9D4B-12E9CB4C5874}"/>
                            </a:ext>
                          </a:extLst>
                        </p:cNvPr>
                        <p:cNvPicPr>
                          <a:picLocks noChangeAspect="1" noChangeArrowheads="1"/>
                        </p:cNvPicPr>
                        <p:nvPr/>
                      </p:nvPicPr>
                      <p:blipFill>
                        <a:blip r:embed="rId12"/>
                        <a:srcRect/>
                        <a:stretch>
                          <a:fillRect/>
                        </a:stretch>
                      </p:blipFill>
                      <p:spPr bwMode="auto">
                        <a:xfrm>
                          <a:off x="3849125" y="5665440"/>
                          <a:ext cx="3603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2" name="直接连接符 71">
              <a:extLst>
                <a:ext uri="{FF2B5EF4-FFF2-40B4-BE49-F238E27FC236}">
                  <a16:creationId xmlns:a16="http://schemas.microsoft.com/office/drawing/2014/main" id="{3C7343ED-1989-45E6-9C85-3A26D69052AE}"/>
                </a:ext>
              </a:extLst>
            </p:cNvPr>
            <p:cNvCxnSpPr>
              <a:cxnSpLocks noChangeAspect="1"/>
            </p:cNvCxnSpPr>
            <p:nvPr/>
          </p:nvCxnSpPr>
          <p:spPr bwMode="auto">
            <a:xfrm>
              <a:off x="3504484" y="5292572"/>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4" name="直接连接符 73">
              <a:extLst>
                <a:ext uri="{FF2B5EF4-FFF2-40B4-BE49-F238E27FC236}">
                  <a16:creationId xmlns:a16="http://schemas.microsoft.com/office/drawing/2014/main" id="{7BCB151E-14A0-4849-BEBB-F862250154B1}"/>
                </a:ext>
              </a:extLst>
            </p:cNvPr>
            <p:cNvCxnSpPr>
              <a:cxnSpLocks noChangeAspect="1"/>
            </p:cNvCxnSpPr>
            <p:nvPr/>
          </p:nvCxnSpPr>
          <p:spPr bwMode="auto">
            <a:xfrm>
              <a:off x="4267544" y="5190974"/>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5" name="直接连接符 74">
              <a:extLst>
                <a:ext uri="{FF2B5EF4-FFF2-40B4-BE49-F238E27FC236}">
                  <a16:creationId xmlns:a16="http://schemas.microsoft.com/office/drawing/2014/main" id="{9F208F5B-805F-4BB2-B5C6-FFCF4A89F7C8}"/>
                </a:ext>
              </a:extLst>
            </p:cNvPr>
            <p:cNvCxnSpPr>
              <a:cxnSpLocks noChangeAspect="1"/>
            </p:cNvCxnSpPr>
            <p:nvPr/>
          </p:nvCxnSpPr>
          <p:spPr bwMode="auto">
            <a:xfrm>
              <a:off x="6587313" y="4873352"/>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7" name="直接箭头连接符 76">
              <a:extLst>
                <a:ext uri="{FF2B5EF4-FFF2-40B4-BE49-F238E27FC236}">
                  <a16:creationId xmlns:a16="http://schemas.microsoft.com/office/drawing/2014/main" id="{CD7D4D74-E126-4C2E-A170-1E2D6747233C}"/>
                </a:ext>
              </a:extLst>
            </p:cNvPr>
            <p:cNvCxnSpPr>
              <a:cxnSpLocks noChangeAspect="1"/>
            </p:cNvCxnSpPr>
            <p:nvPr/>
          </p:nvCxnSpPr>
          <p:spPr bwMode="auto">
            <a:xfrm flipV="1">
              <a:off x="5650210" y="5489942"/>
              <a:ext cx="1008109" cy="160984"/>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81" name="对象 80">
              <a:extLst>
                <a:ext uri="{FF2B5EF4-FFF2-40B4-BE49-F238E27FC236}">
                  <a16:creationId xmlns:a16="http://schemas.microsoft.com/office/drawing/2014/main" id="{C2B3CCB9-D95A-4344-9C34-AC2040BE68BD}"/>
                </a:ext>
              </a:extLst>
            </p:cNvPr>
            <p:cNvGraphicFramePr>
              <a:graphicFrameLocks noChangeAspect="1"/>
            </p:cNvGraphicFramePr>
            <p:nvPr/>
          </p:nvGraphicFramePr>
          <p:xfrm>
            <a:off x="5362178" y="5463951"/>
            <a:ext cx="360362" cy="417513"/>
          </p:xfrm>
          <a:graphic>
            <a:graphicData uri="http://schemas.openxmlformats.org/presentationml/2006/ole">
              <mc:AlternateContent xmlns:mc="http://schemas.openxmlformats.org/markup-compatibility/2006">
                <mc:Choice xmlns:v="urn:schemas-microsoft-com:vml" Requires="v">
                  <p:oleObj name="Equation" r:id="rId13" imgW="152280" imgH="177480" progId="Equation.DSMT4">
                    <p:embed/>
                  </p:oleObj>
                </mc:Choice>
                <mc:Fallback>
                  <p:oleObj name="Equation" r:id="rId13" imgW="152280" imgH="177480" progId="Equation.DSMT4">
                    <p:embed/>
                    <p:pic>
                      <p:nvPicPr>
                        <p:cNvPr id="81" name="对象 80">
                          <a:extLst>
                            <a:ext uri="{FF2B5EF4-FFF2-40B4-BE49-F238E27FC236}">
                              <a16:creationId xmlns:a16="http://schemas.microsoft.com/office/drawing/2014/main" id="{C2B3CCB9-D95A-4344-9C34-AC2040BE68BD}"/>
                            </a:ext>
                          </a:extLst>
                        </p:cNvPr>
                        <p:cNvPicPr>
                          <a:picLocks noChangeAspect="1" noChangeArrowheads="1"/>
                        </p:cNvPicPr>
                        <p:nvPr/>
                      </p:nvPicPr>
                      <p:blipFill>
                        <a:blip r:embed="rId14"/>
                        <a:srcRect/>
                        <a:stretch>
                          <a:fillRect/>
                        </a:stretch>
                      </p:blipFill>
                      <p:spPr bwMode="auto">
                        <a:xfrm>
                          <a:off x="5362178" y="5463951"/>
                          <a:ext cx="36036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4" name="直接箭头连接符 83">
              <a:extLst>
                <a:ext uri="{FF2B5EF4-FFF2-40B4-BE49-F238E27FC236}">
                  <a16:creationId xmlns:a16="http://schemas.microsoft.com/office/drawing/2014/main" id="{7DCC32AB-DF30-46EB-B3A4-8101B7216A0C}"/>
                </a:ext>
              </a:extLst>
            </p:cNvPr>
            <p:cNvCxnSpPr/>
            <p:nvPr/>
          </p:nvCxnSpPr>
          <p:spPr bwMode="auto">
            <a:xfrm flipH="1">
              <a:off x="4426074" y="5693907"/>
              <a:ext cx="936104" cy="136815"/>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8" name="直接箭头连接符 87">
              <a:extLst>
                <a:ext uri="{FF2B5EF4-FFF2-40B4-BE49-F238E27FC236}">
                  <a16:creationId xmlns:a16="http://schemas.microsoft.com/office/drawing/2014/main" id="{60D2480B-3F39-4FD1-BA15-66B94A503E20}"/>
                </a:ext>
              </a:extLst>
            </p:cNvPr>
            <p:cNvCxnSpPr>
              <a:cxnSpLocks noChangeAspect="1"/>
            </p:cNvCxnSpPr>
            <p:nvPr/>
          </p:nvCxnSpPr>
          <p:spPr bwMode="auto">
            <a:xfrm flipV="1">
              <a:off x="4141193" y="5838484"/>
              <a:ext cx="226825" cy="3622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9" name="直接箭头连接符 88">
              <a:extLst>
                <a:ext uri="{FF2B5EF4-FFF2-40B4-BE49-F238E27FC236}">
                  <a16:creationId xmlns:a16="http://schemas.microsoft.com/office/drawing/2014/main" id="{BA7C5F23-74BE-444C-8256-4044D9F0CF7D}"/>
                </a:ext>
              </a:extLst>
            </p:cNvPr>
            <p:cNvCxnSpPr>
              <a:cxnSpLocks noChangeAspect="1"/>
            </p:cNvCxnSpPr>
            <p:nvPr/>
          </p:nvCxnSpPr>
          <p:spPr bwMode="auto">
            <a:xfrm flipH="1">
              <a:off x="3619246" y="5910492"/>
              <a:ext cx="280832" cy="43205"/>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0" name="直接箭头连接符 89">
              <a:extLst>
                <a:ext uri="{FF2B5EF4-FFF2-40B4-BE49-F238E27FC236}">
                  <a16:creationId xmlns:a16="http://schemas.microsoft.com/office/drawing/2014/main" id="{CE1B728F-3428-4904-A757-044122BDE8E0}"/>
                </a:ext>
              </a:extLst>
            </p:cNvPr>
            <p:cNvCxnSpPr/>
            <p:nvPr/>
          </p:nvCxnSpPr>
          <p:spPr bwMode="auto">
            <a:xfrm flipH="1" flipV="1">
              <a:off x="3995936" y="3102180"/>
              <a:ext cx="305107" cy="230425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2" name="直接连接符 91">
              <a:extLst>
                <a:ext uri="{FF2B5EF4-FFF2-40B4-BE49-F238E27FC236}">
                  <a16:creationId xmlns:a16="http://schemas.microsoft.com/office/drawing/2014/main" id="{DBDF2D9C-D066-44B5-A717-B7A873B4ADAE}"/>
                </a:ext>
              </a:extLst>
            </p:cNvPr>
            <p:cNvCxnSpPr/>
            <p:nvPr/>
          </p:nvCxnSpPr>
          <p:spPr bwMode="auto">
            <a:xfrm>
              <a:off x="3369717" y="5276804"/>
              <a:ext cx="928800" cy="0"/>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4" name="直接连接符 93">
              <a:extLst>
                <a:ext uri="{FF2B5EF4-FFF2-40B4-BE49-F238E27FC236}">
                  <a16:creationId xmlns:a16="http://schemas.microsoft.com/office/drawing/2014/main" id="{DD181C9B-DCC4-4A28-9994-53DC1A482835}"/>
                </a:ext>
              </a:extLst>
            </p:cNvPr>
            <p:cNvCxnSpPr/>
            <p:nvPr/>
          </p:nvCxnSpPr>
          <p:spPr bwMode="auto">
            <a:xfrm>
              <a:off x="3355099" y="3975654"/>
              <a:ext cx="3096344" cy="0"/>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5" name="直接连接符 94">
              <a:extLst>
                <a:ext uri="{FF2B5EF4-FFF2-40B4-BE49-F238E27FC236}">
                  <a16:creationId xmlns:a16="http://schemas.microsoft.com/office/drawing/2014/main" id="{77AD326B-42EA-452A-AE8E-7A3ADCEE267C}"/>
                </a:ext>
              </a:extLst>
            </p:cNvPr>
            <p:cNvCxnSpPr/>
            <p:nvPr/>
          </p:nvCxnSpPr>
          <p:spPr bwMode="auto">
            <a:xfrm>
              <a:off x="4104207" y="3846152"/>
              <a:ext cx="2330133" cy="0"/>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98" name="TextBox 14">
              <a:extLst>
                <a:ext uri="{FF2B5EF4-FFF2-40B4-BE49-F238E27FC236}">
                  <a16:creationId xmlns:a16="http://schemas.microsoft.com/office/drawing/2014/main" id="{A4D38AC7-5913-4206-BDB8-788576B867B6}"/>
                </a:ext>
              </a:extLst>
            </p:cNvPr>
            <p:cNvSpPr txBox="1"/>
            <p:nvPr/>
          </p:nvSpPr>
          <p:spPr>
            <a:xfrm>
              <a:off x="1871055" y="4959876"/>
              <a:ext cx="1465068" cy="400109"/>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油量过少</a:t>
              </a:r>
            </a:p>
          </p:txBody>
        </p:sp>
        <p:cxnSp>
          <p:nvCxnSpPr>
            <p:cNvPr id="99" name="直接箭头连接符 98">
              <a:extLst>
                <a:ext uri="{FF2B5EF4-FFF2-40B4-BE49-F238E27FC236}">
                  <a16:creationId xmlns:a16="http://schemas.microsoft.com/office/drawing/2014/main" id="{F26E1CE7-8F29-4681-90FB-03ABA43AF1E8}"/>
                </a:ext>
              </a:extLst>
            </p:cNvPr>
            <p:cNvCxnSpPr/>
            <p:nvPr/>
          </p:nvCxnSpPr>
          <p:spPr bwMode="auto">
            <a:xfrm flipV="1">
              <a:off x="3048175" y="5144540"/>
              <a:ext cx="768000"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100" name="TextBox 79">
              <a:extLst>
                <a:ext uri="{FF2B5EF4-FFF2-40B4-BE49-F238E27FC236}">
                  <a16:creationId xmlns:a16="http://schemas.microsoft.com/office/drawing/2014/main" id="{57AF5EB8-516D-49DA-977A-8144679DF489}"/>
                </a:ext>
              </a:extLst>
            </p:cNvPr>
            <p:cNvSpPr txBox="1"/>
            <p:nvPr/>
          </p:nvSpPr>
          <p:spPr>
            <a:xfrm>
              <a:off x="1871053" y="4278200"/>
              <a:ext cx="1465068" cy="400109"/>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油量适中</a:t>
              </a:r>
            </a:p>
          </p:txBody>
        </p:sp>
        <p:cxnSp>
          <p:nvCxnSpPr>
            <p:cNvPr id="101" name="直接箭头连接符 100">
              <a:extLst>
                <a:ext uri="{FF2B5EF4-FFF2-40B4-BE49-F238E27FC236}">
                  <a16:creationId xmlns:a16="http://schemas.microsoft.com/office/drawing/2014/main" id="{F4D1D25A-2937-446B-8CFF-B8C4CAB93450}"/>
                </a:ext>
              </a:extLst>
            </p:cNvPr>
            <p:cNvCxnSpPr/>
            <p:nvPr/>
          </p:nvCxnSpPr>
          <p:spPr bwMode="auto">
            <a:xfrm flipV="1">
              <a:off x="3048090" y="4462866"/>
              <a:ext cx="768000"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102" name="TextBox 81">
              <a:extLst>
                <a:ext uri="{FF2B5EF4-FFF2-40B4-BE49-F238E27FC236}">
                  <a16:creationId xmlns:a16="http://schemas.microsoft.com/office/drawing/2014/main" id="{20A792AA-18C2-4FC0-84ED-0A9E9311ACC9}"/>
                </a:ext>
              </a:extLst>
            </p:cNvPr>
            <p:cNvSpPr txBox="1"/>
            <p:nvPr/>
          </p:nvSpPr>
          <p:spPr>
            <a:xfrm>
              <a:off x="1871054" y="3702136"/>
              <a:ext cx="1465068" cy="400109"/>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油量过多</a:t>
              </a:r>
            </a:p>
          </p:txBody>
        </p:sp>
        <p:cxnSp>
          <p:nvCxnSpPr>
            <p:cNvPr id="103" name="直接箭头连接符 102">
              <a:extLst>
                <a:ext uri="{FF2B5EF4-FFF2-40B4-BE49-F238E27FC236}">
                  <a16:creationId xmlns:a16="http://schemas.microsoft.com/office/drawing/2014/main" id="{CC510E16-60D9-474A-B7F0-BADB94BD11E9}"/>
                </a:ext>
              </a:extLst>
            </p:cNvPr>
            <p:cNvCxnSpPr/>
            <p:nvPr/>
          </p:nvCxnSpPr>
          <p:spPr bwMode="auto">
            <a:xfrm>
              <a:off x="3034235" y="3901240"/>
              <a:ext cx="1099215"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grpSp>
        <p:nvGrpSpPr>
          <p:cNvPr id="155" name="组合 154">
            <a:extLst>
              <a:ext uri="{FF2B5EF4-FFF2-40B4-BE49-F238E27FC236}">
                <a16:creationId xmlns:a16="http://schemas.microsoft.com/office/drawing/2014/main" id="{92AD96B2-C192-4C5F-9FE4-2737212ACBB2}"/>
              </a:ext>
            </a:extLst>
          </p:cNvPr>
          <p:cNvGrpSpPr/>
          <p:nvPr/>
        </p:nvGrpSpPr>
        <p:grpSpPr>
          <a:xfrm>
            <a:off x="5353052" y="2069585"/>
            <a:ext cx="3229851" cy="2077046"/>
            <a:chOff x="4586707" y="3611934"/>
            <a:chExt cx="4306468" cy="2769394"/>
          </a:xfrm>
        </p:grpSpPr>
        <p:sp>
          <p:nvSpPr>
            <p:cNvPr id="156" name="椭圆 155">
              <a:extLst>
                <a:ext uri="{FF2B5EF4-FFF2-40B4-BE49-F238E27FC236}">
                  <a16:creationId xmlns:a16="http://schemas.microsoft.com/office/drawing/2014/main" id="{6EF96A69-39E2-4A6E-BD7C-4EBEA1D3B110}"/>
                </a:ext>
              </a:extLst>
            </p:cNvPr>
            <p:cNvSpPr/>
            <p:nvPr/>
          </p:nvSpPr>
          <p:spPr bwMode="auto">
            <a:xfrm>
              <a:off x="5508104" y="4437112"/>
              <a:ext cx="2232248" cy="1512168"/>
            </a:xfrm>
            <a:prstGeom prst="ellips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157" name="直接箭头连接符 156">
              <a:extLst>
                <a:ext uri="{FF2B5EF4-FFF2-40B4-BE49-F238E27FC236}">
                  <a16:creationId xmlns:a16="http://schemas.microsoft.com/office/drawing/2014/main" id="{2CCB3B66-D710-4B1C-BFDB-6A1466B471BA}"/>
                </a:ext>
              </a:extLst>
            </p:cNvPr>
            <p:cNvCxnSpPr/>
            <p:nvPr/>
          </p:nvCxnSpPr>
          <p:spPr bwMode="auto">
            <a:xfrm>
              <a:off x="5436096" y="5193196"/>
              <a:ext cx="3024336"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58" name="直接箭头连接符 157">
              <a:extLst>
                <a:ext uri="{FF2B5EF4-FFF2-40B4-BE49-F238E27FC236}">
                  <a16:creationId xmlns:a16="http://schemas.microsoft.com/office/drawing/2014/main" id="{9DE23534-3188-455F-8259-2DB1E32C171A}"/>
                </a:ext>
              </a:extLst>
            </p:cNvPr>
            <p:cNvCxnSpPr/>
            <p:nvPr/>
          </p:nvCxnSpPr>
          <p:spPr bwMode="auto">
            <a:xfrm flipV="1">
              <a:off x="6624228" y="3717032"/>
              <a:ext cx="0" cy="266429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59" name="对象 158">
              <a:extLst>
                <a:ext uri="{FF2B5EF4-FFF2-40B4-BE49-F238E27FC236}">
                  <a16:creationId xmlns:a16="http://schemas.microsoft.com/office/drawing/2014/main" id="{347BA913-994A-4AB0-8BCF-3722410DFDA2}"/>
                </a:ext>
              </a:extLst>
            </p:cNvPr>
            <p:cNvGraphicFramePr>
              <a:graphicFrameLocks noChangeAspect="1"/>
            </p:cNvGraphicFramePr>
            <p:nvPr/>
          </p:nvGraphicFramePr>
          <p:xfrm>
            <a:off x="8531225" y="5067300"/>
            <a:ext cx="361950" cy="357188"/>
          </p:xfrm>
          <a:graphic>
            <a:graphicData uri="http://schemas.openxmlformats.org/presentationml/2006/ole">
              <mc:AlternateContent xmlns:mc="http://schemas.openxmlformats.org/markup-compatibility/2006">
                <mc:Choice xmlns:v="urn:schemas-microsoft-com:vml" Requires="v">
                  <p:oleObj name="Equation" r:id="rId15" imgW="126720" imgH="126720" progId="Equation.DSMT4">
                    <p:embed/>
                  </p:oleObj>
                </mc:Choice>
                <mc:Fallback>
                  <p:oleObj name="Equation" r:id="rId15" imgW="126720" imgH="126720" progId="Equation.DSMT4">
                    <p:embed/>
                    <p:pic>
                      <p:nvPicPr>
                        <p:cNvPr id="159" name="对象 158">
                          <a:extLst>
                            <a:ext uri="{FF2B5EF4-FFF2-40B4-BE49-F238E27FC236}">
                              <a16:creationId xmlns:a16="http://schemas.microsoft.com/office/drawing/2014/main" id="{347BA913-994A-4AB0-8BCF-3722410DFDA2}"/>
                            </a:ext>
                          </a:extLst>
                        </p:cNvPr>
                        <p:cNvPicPr>
                          <a:picLocks noChangeAspect="1" noChangeArrowheads="1"/>
                        </p:cNvPicPr>
                        <p:nvPr/>
                      </p:nvPicPr>
                      <p:blipFill>
                        <a:blip r:embed="rId16"/>
                        <a:srcRect/>
                        <a:stretch>
                          <a:fillRect/>
                        </a:stretch>
                      </p:blipFill>
                      <p:spPr bwMode="auto">
                        <a:xfrm>
                          <a:off x="8531225" y="5067300"/>
                          <a:ext cx="3619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 name="对象 159">
              <a:extLst>
                <a:ext uri="{FF2B5EF4-FFF2-40B4-BE49-F238E27FC236}">
                  <a16:creationId xmlns:a16="http://schemas.microsoft.com/office/drawing/2014/main" id="{AF105828-EC45-48A5-BBF8-F1E554C40240}"/>
                </a:ext>
              </a:extLst>
            </p:cNvPr>
            <p:cNvGraphicFramePr>
              <a:graphicFrameLocks noChangeAspect="1"/>
            </p:cNvGraphicFramePr>
            <p:nvPr/>
          </p:nvGraphicFramePr>
          <p:xfrm>
            <a:off x="6156176" y="3611934"/>
            <a:ext cx="396875" cy="465138"/>
          </p:xfrm>
          <a:graphic>
            <a:graphicData uri="http://schemas.openxmlformats.org/presentationml/2006/ole">
              <mc:AlternateContent xmlns:mc="http://schemas.openxmlformats.org/markup-compatibility/2006">
                <mc:Choice xmlns:v="urn:schemas-microsoft-com:vml" Requires="v">
                  <p:oleObj name="Equation" r:id="rId17" imgW="139680" imgH="164880" progId="Equation.DSMT4">
                    <p:embed/>
                  </p:oleObj>
                </mc:Choice>
                <mc:Fallback>
                  <p:oleObj name="Equation" r:id="rId17" imgW="139680" imgH="164880" progId="Equation.DSMT4">
                    <p:embed/>
                    <p:pic>
                      <p:nvPicPr>
                        <p:cNvPr id="160" name="对象 159">
                          <a:extLst>
                            <a:ext uri="{FF2B5EF4-FFF2-40B4-BE49-F238E27FC236}">
                              <a16:creationId xmlns:a16="http://schemas.microsoft.com/office/drawing/2014/main" id="{AF105828-EC45-48A5-BBF8-F1E554C40240}"/>
                            </a:ext>
                          </a:extLst>
                        </p:cNvPr>
                        <p:cNvPicPr>
                          <a:picLocks noChangeAspect="1" noChangeArrowheads="1"/>
                        </p:cNvPicPr>
                        <p:nvPr/>
                      </p:nvPicPr>
                      <p:blipFill>
                        <a:blip r:embed="rId6"/>
                        <a:srcRect/>
                        <a:stretch>
                          <a:fillRect/>
                        </a:stretch>
                      </p:blipFill>
                      <p:spPr bwMode="auto">
                        <a:xfrm>
                          <a:off x="6156176" y="3611934"/>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61" name="直接连接符 160">
              <a:extLst>
                <a:ext uri="{FF2B5EF4-FFF2-40B4-BE49-F238E27FC236}">
                  <a16:creationId xmlns:a16="http://schemas.microsoft.com/office/drawing/2014/main" id="{5C5E34AF-EA80-48B6-8DFA-B45DF7D93A7B}"/>
                </a:ext>
              </a:extLst>
            </p:cNvPr>
            <p:cNvCxnSpPr/>
            <p:nvPr/>
          </p:nvCxnSpPr>
          <p:spPr bwMode="auto">
            <a:xfrm>
              <a:off x="5681148" y="4785017"/>
              <a:ext cx="1872208"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62" name="直接连接符 161">
              <a:extLst>
                <a:ext uri="{FF2B5EF4-FFF2-40B4-BE49-F238E27FC236}">
                  <a16:creationId xmlns:a16="http://schemas.microsoft.com/office/drawing/2014/main" id="{7CC49C7B-5A77-4A8B-971F-930252CA1F83}"/>
                </a:ext>
              </a:extLst>
            </p:cNvPr>
            <p:cNvCxnSpPr/>
            <p:nvPr/>
          </p:nvCxnSpPr>
          <p:spPr bwMode="auto">
            <a:xfrm flipH="1">
              <a:off x="5681148" y="4785017"/>
              <a:ext cx="259004" cy="732215"/>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63" name="直接连接符 162">
              <a:extLst>
                <a:ext uri="{FF2B5EF4-FFF2-40B4-BE49-F238E27FC236}">
                  <a16:creationId xmlns:a16="http://schemas.microsoft.com/office/drawing/2014/main" id="{3399049E-E640-4965-B44D-B48BC5D6E4D4}"/>
                </a:ext>
              </a:extLst>
            </p:cNvPr>
            <p:cNvCxnSpPr/>
            <p:nvPr/>
          </p:nvCxnSpPr>
          <p:spPr bwMode="auto">
            <a:xfrm flipH="1">
              <a:off x="5940152" y="4785017"/>
              <a:ext cx="360040"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64" name="直接连接符 163">
              <a:extLst>
                <a:ext uri="{FF2B5EF4-FFF2-40B4-BE49-F238E27FC236}">
                  <a16:creationId xmlns:a16="http://schemas.microsoft.com/office/drawing/2014/main" id="{2A53C05C-6BAC-444B-86E0-954102FC01F7}"/>
                </a:ext>
              </a:extLst>
            </p:cNvPr>
            <p:cNvCxnSpPr/>
            <p:nvPr/>
          </p:nvCxnSpPr>
          <p:spPr bwMode="auto">
            <a:xfrm flipH="1">
              <a:off x="6300192" y="4785017"/>
              <a:ext cx="324036"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65" name="直接连接符 164">
              <a:extLst>
                <a:ext uri="{FF2B5EF4-FFF2-40B4-BE49-F238E27FC236}">
                  <a16:creationId xmlns:a16="http://schemas.microsoft.com/office/drawing/2014/main" id="{D4ECB5EC-52ED-4293-98AA-BFA4768A4C69}"/>
                </a:ext>
              </a:extLst>
            </p:cNvPr>
            <p:cNvCxnSpPr>
              <a:endCxn id="156" idx="4"/>
            </p:cNvCxnSpPr>
            <p:nvPr/>
          </p:nvCxnSpPr>
          <p:spPr bwMode="auto">
            <a:xfrm flipH="1">
              <a:off x="6624228" y="4785017"/>
              <a:ext cx="324036" cy="1164263"/>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66" name="直接连接符 165">
              <a:extLst>
                <a:ext uri="{FF2B5EF4-FFF2-40B4-BE49-F238E27FC236}">
                  <a16:creationId xmlns:a16="http://schemas.microsoft.com/office/drawing/2014/main" id="{8715BB18-07D9-4F6D-AE97-396CD2B4CA3E}"/>
                </a:ext>
              </a:extLst>
            </p:cNvPr>
            <p:cNvCxnSpPr/>
            <p:nvPr/>
          </p:nvCxnSpPr>
          <p:spPr bwMode="auto">
            <a:xfrm flipH="1">
              <a:off x="6948264" y="4782638"/>
              <a:ext cx="317060" cy="1152128"/>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67" name="直接连接符 166">
              <a:extLst>
                <a:ext uri="{FF2B5EF4-FFF2-40B4-BE49-F238E27FC236}">
                  <a16:creationId xmlns:a16="http://schemas.microsoft.com/office/drawing/2014/main" id="{A0EDFB44-25BE-4212-95C8-6D7315281FB7}"/>
                </a:ext>
              </a:extLst>
            </p:cNvPr>
            <p:cNvCxnSpPr/>
            <p:nvPr/>
          </p:nvCxnSpPr>
          <p:spPr bwMode="auto">
            <a:xfrm flipH="1">
              <a:off x="7265324" y="4782638"/>
              <a:ext cx="288032" cy="1022626"/>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68" name="直接连接符 167">
              <a:extLst>
                <a:ext uri="{FF2B5EF4-FFF2-40B4-BE49-F238E27FC236}">
                  <a16:creationId xmlns:a16="http://schemas.microsoft.com/office/drawing/2014/main" id="{B07B42B0-8087-4E49-B049-7FC18FBB8C53}"/>
                </a:ext>
              </a:extLst>
            </p:cNvPr>
            <p:cNvCxnSpPr/>
            <p:nvPr/>
          </p:nvCxnSpPr>
          <p:spPr bwMode="auto">
            <a:xfrm>
              <a:off x="4788024" y="4782180"/>
              <a:ext cx="893124"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69" name="直接箭头连接符 168">
              <a:extLst>
                <a:ext uri="{FF2B5EF4-FFF2-40B4-BE49-F238E27FC236}">
                  <a16:creationId xmlns:a16="http://schemas.microsoft.com/office/drawing/2014/main" id="{3155DA12-B0EB-42F2-8673-329E063D95E0}"/>
                </a:ext>
              </a:extLst>
            </p:cNvPr>
            <p:cNvCxnSpPr/>
            <p:nvPr/>
          </p:nvCxnSpPr>
          <p:spPr bwMode="auto">
            <a:xfrm flipV="1">
              <a:off x="5004048" y="4785019"/>
              <a:ext cx="0" cy="26416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70" name="直接连接符 169">
              <a:extLst>
                <a:ext uri="{FF2B5EF4-FFF2-40B4-BE49-F238E27FC236}">
                  <a16:creationId xmlns:a16="http://schemas.microsoft.com/office/drawing/2014/main" id="{77E8E3FB-499C-476B-A1FE-2D14AD713AE0}"/>
                </a:ext>
              </a:extLst>
            </p:cNvPr>
            <p:cNvCxnSpPr/>
            <p:nvPr/>
          </p:nvCxnSpPr>
          <p:spPr bwMode="auto">
            <a:xfrm>
              <a:off x="4788024" y="5949280"/>
              <a:ext cx="2405292"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71" name="直接箭头连接符 170">
              <a:extLst>
                <a:ext uri="{FF2B5EF4-FFF2-40B4-BE49-F238E27FC236}">
                  <a16:creationId xmlns:a16="http://schemas.microsoft.com/office/drawing/2014/main" id="{05295E4D-7C0A-42D2-BBCD-2D9CAA097B7B}"/>
                </a:ext>
              </a:extLst>
            </p:cNvPr>
            <p:cNvCxnSpPr/>
            <p:nvPr/>
          </p:nvCxnSpPr>
          <p:spPr bwMode="auto">
            <a:xfrm>
              <a:off x="5004048" y="5725999"/>
              <a:ext cx="0" cy="208767"/>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72" name="对象 171">
              <a:extLst>
                <a:ext uri="{FF2B5EF4-FFF2-40B4-BE49-F238E27FC236}">
                  <a16:creationId xmlns:a16="http://schemas.microsoft.com/office/drawing/2014/main" id="{54DECA76-FDC1-4B77-9734-F03C5CAE46E7}"/>
                </a:ext>
              </a:extLst>
            </p:cNvPr>
            <p:cNvGraphicFramePr>
              <a:graphicFrameLocks noChangeAspect="1"/>
            </p:cNvGraphicFramePr>
            <p:nvPr/>
          </p:nvGraphicFramePr>
          <p:xfrm>
            <a:off x="4586707" y="5048151"/>
            <a:ext cx="905933" cy="573616"/>
          </p:xfrm>
          <a:graphic>
            <a:graphicData uri="http://schemas.openxmlformats.org/presentationml/2006/ole">
              <mc:AlternateContent xmlns:mc="http://schemas.openxmlformats.org/markup-compatibility/2006">
                <mc:Choice xmlns:v="urn:schemas-microsoft-com:vml" Requires="v">
                  <p:oleObj name="Equation" r:id="rId18" imgW="317160" imgH="203040" progId="Equation.DSMT4">
                    <p:embed/>
                  </p:oleObj>
                </mc:Choice>
                <mc:Fallback>
                  <p:oleObj name="Equation" r:id="rId18" imgW="317160" imgH="203040" progId="Equation.DSMT4">
                    <p:embed/>
                    <p:pic>
                      <p:nvPicPr>
                        <p:cNvPr id="172" name="对象 171">
                          <a:extLst>
                            <a:ext uri="{FF2B5EF4-FFF2-40B4-BE49-F238E27FC236}">
                              <a16:creationId xmlns:a16="http://schemas.microsoft.com/office/drawing/2014/main" id="{54DECA76-FDC1-4B77-9734-F03C5CAE46E7}"/>
                            </a:ext>
                          </a:extLst>
                        </p:cNvPr>
                        <p:cNvPicPr>
                          <a:picLocks noChangeAspect="1" noChangeArrowheads="1"/>
                        </p:cNvPicPr>
                        <p:nvPr/>
                      </p:nvPicPr>
                      <p:blipFill>
                        <a:blip r:embed="rId19"/>
                        <a:srcRect/>
                        <a:stretch>
                          <a:fillRect/>
                        </a:stretch>
                      </p:blipFill>
                      <p:spPr bwMode="auto">
                        <a:xfrm>
                          <a:off x="4586707" y="5048151"/>
                          <a:ext cx="905933" cy="57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 name="对象 172">
              <a:extLst>
                <a:ext uri="{FF2B5EF4-FFF2-40B4-BE49-F238E27FC236}">
                  <a16:creationId xmlns:a16="http://schemas.microsoft.com/office/drawing/2014/main" id="{36CD3C13-DDAD-4D01-8EA2-B74E68E479D4}"/>
                </a:ext>
              </a:extLst>
            </p:cNvPr>
            <p:cNvGraphicFramePr>
              <a:graphicFrameLocks noChangeAspect="1"/>
            </p:cNvGraphicFramePr>
            <p:nvPr/>
          </p:nvGraphicFramePr>
          <p:xfrm>
            <a:off x="6660232" y="4146550"/>
            <a:ext cx="754062" cy="290513"/>
          </p:xfrm>
          <a:graphic>
            <a:graphicData uri="http://schemas.openxmlformats.org/presentationml/2006/ole">
              <mc:AlternateContent xmlns:mc="http://schemas.openxmlformats.org/markup-compatibility/2006">
                <mc:Choice xmlns:v="urn:schemas-microsoft-com:vml" Requires="v">
                  <p:oleObj name="Equation" r:id="rId20" imgW="457200" imgH="177480" progId="Equation.DSMT4">
                    <p:embed/>
                  </p:oleObj>
                </mc:Choice>
                <mc:Fallback>
                  <p:oleObj name="Equation" r:id="rId20" imgW="457200" imgH="177480" progId="Equation.DSMT4">
                    <p:embed/>
                    <p:pic>
                      <p:nvPicPr>
                        <p:cNvPr id="173" name="对象 172">
                          <a:extLst>
                            <a:ext uri="{FF2B5EF4-FFF2-40B4-BE49-F238E27FC236}">
                              <a16:creationId xmlns:a16="http://schemas.microsoft.com/office/drawing/2014/main" id="{36CD3C13-DDAD-4D01-8EA2-B74E68E479D4}"/>
                            </a:ext>
                          </a:extLst>
                        </p:cNvPr>
                        <p:cNvPicPr>
                          <a:picLocks noChangeAspect="1" noChangeArrowheads="1"/>
                        </p:cNvPicPr>
                        <p:nvPr/>
                      </p:nvPicPr>
                      <p:blipFill>
                        <a:blip r:embed="rId21"/>
                        <a:srcRect/>
                        <a:stretch>
                          <a:fillRect/>
                        </a:stretch>
                      </p:blipFill>
                      <p:spPr bwMode="auto">
                        <a:xfrm>
                          <a:off x="6660232" y="4146550"/>
                          <a:ext cx="754062" cy="290513"/>
                        </a:xfrm>
                        <a:prstGeom prst="rect">
                          <a:avLst/>
                        </a:prstGeom>
                        <a:noFill/>
                        <a:ln>
                          <a:noFill/>
                        </a:ln>
                      </p:spPr>
                    </p:pic>
                  </p:oleObj>
                </mc:Fallback>
              </mc:AlternateContent>
            </a:graphicData>
          </a:graphic>
        </p:graphicFrame>
        <p:graphicFrame>
          <p:nvGraphicFramePr>
            <p:cNvPr id="174" name="对象 173">
              <a:extLst>
                <a:ext uri="{FF2B5EF4-FFF2-40B4-BE49-F238E27FC236}">
                  <a16:creationId xmlns:a16="http://schemas.microsoft.com/office/drawing/2014/main" id="{C603A29A-8AE8-43E0-9BE9-B4983A2BD80D}"/>
                </a:ext>
              </a:extLst>
            </p:cNvPr>
            <p:cNvGraphicFramePr>
              <a:graphicFrameLocks noChangeAspect="1"/>
            </p:cNvGraphicFramePr>
            <p:nvPr/>
          </p:nvGraphicFramePr>
          <p:xfrm>
            <a:off x="7704336" y="4860925"/>
            <a:ext cx="900112" cy="290513"/>
          </p:xfrm>
          <a:graphic>
            <a:graphicData uri="http://schemas.openxmlformats.org/presentationml/2006/ole">
              <mc:AlternateContent xmlns:mc="http://schemas.openxmlformats.org/markup-compatibility/2006">
                <mc:Choice xmlns:v="urn:schemas-microsoft-com:vml" Requires="v">
                  <p:oleObj name="Equation" r:id="rId22" imgW="545760" imgH="177480" progId="Equation.DSMT4">
                    <p:embed/>
                  </p:oleObj>
                </mc:Choice>
                <mc:Fallback>
                  <p:oleObj name="Equation" r:id="rId22" imgW="545760" imgH="177480" progId="Equation.DSMT4">
                    <p:embed/>
                    <p:pic>
                      <p:nvPicPr>
                        <p:cNvPr id="174" name="对象 173">
                          <a:extLst>
                            <a:ext uri="{FF2B5EF4-FFF2-40B4-BE49-F238E27FC236}">
                              <a16:creationId xmlns:a16="http://schemas.microsoft.com/office/drawing/2014/main" id="{C603A29A-8AE8-43E0-9BE9-B4983A2BD80D}"/>
                            </a:ext>
                          </a:extLst>
                        </p:cNvPr>
                        <p:cNvPicPr>
                          <a:picLocks noChangeAspect="1" noChangeArrowheads="1"/>
                        </p:cNvPicPr>
                        <p:nvPr/>
                      </p:nvPicPr>
                      <p:blipFill>
                        <a:blip r:embed="rId23"/>
                        <a:srcRect/>
                        <a:stretch>
                          <a:fillRect/>
                        </a:stretch>
                      </p:blipFill>
                      <p:spPr bwMode="auto">
                        <a:xfrm>
                          <a:off x="7704336" y="4860925"/>
                          <a:ext cx="900112"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 name="日期占位符 9">
            <a:extLst>
              <a:ext uri="{FF2B5EF4-FFF2-40B4-BE49-F238E27FC236}">
                <a16:creationId xmlns:a16="http://schemas.microsoft.com/office/drawing/2014/main" id="{B3C4F9B3-0C69-4E76-924D-DDF6D7FCF65B}"/>
              </a:ext>
            </a:extLst>
          </p:cNvPr>
          <p:cNvSpPr>
            <a:spLocks noGrp="1"/>
          </p:cNvSpPr>
          <p:nvPr>
            <p:ph type="dt" sz="half" idx="2"/>
          </p:nvPr>
        </p:nvSpPr>
        <p:spPr/>
        <p:txBody>
          <a:bodyPr/>
          <a:lstStyle/>
          <a:p>
            <a:pPr>
              <a:defRPr/>
            </a:pPr>
            <a:fld id="{A5FF5606-28E4-4150-9069-6498CD66A264}" type="datetime1">
              <a:rPr kumimoji="0" lang="zh-CN" altLang="en-US" smtClean="0"/>
              <a:t>2022/11/23</a:t>
            </a:fld>
            <a:endParaRPr kumimoji="0" lang="zh-CN" altLang="en-US" dirty="0"/>
          </a:p>
        </p:txBody>
      </p:sp>
      <p:sp>
        <p:nvSpPr>
          <p:cNvPr id="63" name="Text Box 2">
            <a:extLst>
              <a:ext uri="{FF2B5EF4-FFF2-40B4-BE49-F238E27FC236}">
                <a16:creationId xmlns:a16="http://schemas.microsoft.com/office/drawing/2014/main" id="{95C3B3AD-5296-4F02-85C1-F54CE632CCBB}"/>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有纵向变位情形</a:t>
            </a:r>
          </a:p>
        </p:txBody>
      </p:sp>
      <p:sp>
        <p:nvSpPr>
          <p:cNvPr id="66" name="Text Box 2">
            <a:extLst>
              <a:ext uri="{FF2B5EF4-FFF2-40B4-BE49-F238E27FC236}">
                <a16:creationId xmlns:a16="http://schemas.microsoft.com/office/drawing/2014/main" id="{A855A095-A94F-488D-9A21-6CCD9C316CDB}"/>
              </a:ext>
            </a:extLst>
          </p:cNvPr>
          <p:cNvSpPr txBox="1">
            <a:spLocks noChangeArrowheads="1"/>
          </p:cNvSpPr>
          <p:nvPr/>
        </p:nvSpPr>
        <p:spPr bwMode="auto">
          <a:xfrm>
            <a:off x="323030" y="548680"/>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三、问题一模型建立</a:t>
            </a:r>
          </a:p>
        </p:txBody>
      </p:sp>
      <p:sp>
        <p:nvSpPr>
          <p:cNvPr id="67" name="Text Box 2">
            <a:extLst>
              <a:ext uri="{FF2B5EF4-FFF2-40B4-BE49-F238E27FC236}">
                <a16:creationId xmlns:a16="http://schemas.microsoft.com/office/drawing/2014/main" id="{C56D2A7E-ABE6-423B-A112-BAC365E9287C}"/>
              </a:ext>
            </a:extLst>
          </p:cNvPr>
          <p:cNvSpPr txBox="1">
            <a:spLocks noChangeArrowheads="1"/>
          </p:cNvSpPr>
          <p:nvPr/>
        </p:nvSpPr>
        <p:spPr bwMode="auto">
          <a:xfrm>
            <a:off x="1906057" y="4365104"/>
            <a:ext cx="2360509"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000" dirty="0">
                <a:latin typeface="微软雅黑" pitchFamily="34" charset="-122"/>
                <a:ea typeface="微软雅黑" pitchFamily="34" charset="-122"/>
                <a:cs typeface="Times New Roman" pitchFamily="18" charset="0"/>
              </a:rPr>
              <a:t>有变位纵向截面图</a:t>
            </a:r>
          </a:p>
        </p:txBody>
      </p:sp>
      <p:sp>
        <p:nvSpPr>
          <p:cNvPr id="68" name="Text Box 2">
            <a:extLst>
              <a:ext uri="{FF2B5EF4-FFF2-40B4-BE49-F238E27FC236}">
                <a16:creationId xmlns:a16="http://schemas.microsoft.com/office/drawing/2014/main" id="{F15EDB32-7A58-4B9D-B764-9387993FD24B}"/>
              </a:ext>
            </a:extLst>
          </p:cNvPr>
          <p:cNvSpPr txBox="1">
            <a:spLocks noChangeArrowheads="1"/>
          </p:cNvSpPr>
          <p:nvPr/>
        </p:nvSpPr>
        <p:spPr bwMode="auto">
          <a:xfrm>
            <a:off x="5724128" y="4373022"/>
            <a:ext cx="2360509"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000" dirty="0">
                <a:latin typeface="微软雅黑" pitchFamily="34" charset="-122"/>
                <a:ea typeface="微软雅黑" pitchFamily="34" charset="-122"/>
                <a:cs typeface="Times New Roman" pitchFamily="18" charset="0"/>
              </a:rPr>
              <a:t>有变位横向截面图</a:t>
            </a:r>
          </a:p>
        </p:txBody>
      </p:sp>
      <p:sp>
        <p:nvSpPr>
          <p:cNvPr id="2" name="页脚占位符 1">
            <a:extLst>
              <a:ext uri="{FF2B5EF4-FFF2-40B4-BE49-F238E27FC236}">
                <a16:creationId xmlns:a16="http://schemas.microsoft.com/office/drawing/2014/main" id="{36B6D721-BE15-413E-90B7-2CD7FA7A67A1}"/>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690225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组合 113"/>
          <p:cNvGrpSpPr/>
          <p:nvPr/>
        </p:nvGrpSpPr>
        <p:grpSpPr>
          <a:xfrm>
            <a:off x="431540" y="1902121"/>
            <a:ext cx="6023060" cy="553357"/>
            <a:chOff x="467544" y="1091410"/>
            <a:chExt cx="8030746" cy="737809"/>
          </a:xfrm>
        </p:grpSpPr>
        <p:sp>
          <p:nvSpPr>
            <p:cNvPr id="56" name="Text Box 2"/>
            <p:cNvSpPr txBox="1">
              <a:spLocks noChangeArrowheads="1"/>
            </p:cNvSpPr>
            <p:nvPr/>
          </p:nvSpPr>
          <p:spPr bwMode="auto">
            <a:xfrm>
              <a:off x="467544" y="1091410"/>
              <a:ext cx="8030746" cy="7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油量适中时</a:t>
              </a:r>
            </a:p>
          </p:txBody>
        </p:sp>
        <p:graphicFrame>
          <p:nvGraphicFramePr>
            <p:cNvPr id="91" name="对象 90"/>
            <p:cNvGraphicFramePr>
              <a:graphicFrameLocks noChangeAspect="1"/>
            </p:cNvGraphicFramePr>
            <p:nvPr>
              <p:extLst>
                <p:ext uri="{D42A27DB-BD31-4B8C-83A1-F6EECF244321}">
                  <p14:modId xmlns:p14="http://schemas.microsoft.com/office/powerpoint/2010/main" val="1606004287"/>
                </p:ext>
              </p:extLst>
            </p:nvPr>
          </p:nvGraphicFramePr>
          <p:xfrm>
            <a:off x="3142960" y="1303046"/>
            <a:ext cx="3997325" cy="444500"/>
          </p:xfrm>
          <a:graphic>
            <a:graphicData uri="http://schemas.openxmlformats.org/presentationml/2006/ole">
              <mc:AlternateContent xmlns:mc="http://schemas.openxmlformats.org/markup-compatibility/2006">
                <mc:Choice xmlns:v="urn:schemas-microsoft-com:vml" Requires="v">
                  <p:oleObj name="Equation" r:id="rId3" imgW="1587240" imgH="177480" progId="Equation.DSMT4">
                    <p:embed/>
                  </p:oleObj>
                </mc:Choice>
                <mc:Fallback>
                  <p:oleObj name="Equation" r:id="rId3" imgW="1587240" imgH="177480" progId="Equation.DSMT4">
                    <p:embed/>
                    <p:pic>
                      <p:nvPicPr>
                        <p:cNvPr id="91" name="对象 90"/>
                        <p:cNvPicPr>
                          <a:picLocks noChangeAspect="1" noChangeArrowheads="1"/>
                        </p:cNvPicPr>
                        <p:nvPr/>
                      </p:nvPicPr>
                      <p:blipFill>
                        <a:blip r:embed="rId4"/>
                        <a:srcRect/>
                        <a:stretch>
                          <a:fillRect/>
                        </a:stretch>
                      </p:blipFill>
                      <p:spPr bwMode="auto">
                        <a:xfrm>
                          <a:off x="3142960" y="1303046"/>
                          <a:ext cx="3997325" cy="444500"/>
                        </a:xfrm>
                        <a:prstGeom prst="rect">
                          <a:avLst/>
                        </a:prstGeom>
                        <a:noFill/>
                        <a:ln>
                          <a:noFill/>
                        </a:ln>
                      </p:spPr>
                    </p:pic>
                  </p:oleObj>
                </mc:Fallback>
              </mc:AlternateContent>
            </a:graphicData>
          </a:graphic>
        </p:graphicFrame>
      </p:grpSp>
      <p:graphicFrame>
        <p:nvGraphicFramePr>
          <p:cNvPr id="93" name="对象 92"/>
          <p:cNvGraphicFramePr>
            <a:graphicFrameLocks noChangeAspect="1"/>
          </p:cNvGraphicFramePr>
          <p:nvPr>
            <p:extLst>
              <p:ext uri="{D42A27DB-BD31-4B8C-83A1-F6EECF244321}">
                <p14:modId xmlns:p14="http://schemas.microsoft.com/office/powerpoint/2010/main" val="3793292615"/>
              </p:ext>
            </p:extLst>
          </p:nvPr>
        </p:nvGraphicFramePr>
        <p:xfrm>
          <a:off x="1245313" y="2664665"/>
          <a:ext cx="4101704" cy="864394"/>
        </p:xfrm>
        <a:graphic>
          <a:graphicData uri="http://schemas.openxmlformats.org/presentationml/2006/ole">
            <mc:AlternateContent xmlns:mc="http://schemas.openxmlformats.org/markup-compatibility/2006">
              <mc:Choice xmlns:v="urn:schemas-microsoft-com:vml" Requires="v">
                <p:oleObj name="Equation" r:id="rId5" imgW="2145960" imgH="457200" progId="Equation.DSMT4">
                  <p:embed/>
                </p:oleObj>
              </mc:Choice>
              <mc:Fallback>
                <p:oleObj name="Equation" r:id="rId5" imgW="2145960" imgH="457200" progId="Equation.DSMT4">
                  <p:embed/>
                  <p:pic>
                    <p:nvPicPr>
                      <p:cNvPr id="93" name="对象 92"/>
                      <p:cNvPicPr>
                        <a:picLocks noChangeAspect="1" noChangeArrowheads="1"/>
                      </p:cNvPicPr>
                      <p:nvPr/>
                    </p:nvPicPr>
                    <p:blipFill>
                      <a:blip r:embed="rId6"/>
                      <a:srcRect/>
                      <a:stretch>
                        <a:fillRect/>
                      </a:stretch>
                    </p:blipFill>
                    <p:spPr bwMode="auto">
                      <a:xfrm>
                        <a:off x="1245313" y="2664665"/>
                        <a:ext cx="4101704" cy="86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8" name="组合 87"/>
          <p:cNvGrpSpPr/>
          <p:nvPr/>
        </p:nvGrpSpPr>
        <p:grpSpPr>
          <a:xfrm>
            <a:off x="4943396" y="3613044"/>
            <a:ext cx="3186875" cy="2077046"/>
            <a:chOff x="4644008" y="3611934"/>
            <a:chExt cx="4249167" cy="2769394"/>
          </a:xfrm>
        </p:grpSpPr>
        <p:sp>
          <p:nvSpPr>
            <p:cNvPr id="89" name="椭圆 88"/>
            <p:cNvSpPr/>
            <p:nvPr/>
          </p:nvSpPr>
          <p:spPr bwMode="auto">
            <a:xfrm>
              <a:off x="5508104" y="4437112"/>
              <a:ext cx="2232248" cy="1512168"/>
            </a:xfrm>
            <a:prstGeom prst="ellips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90" name="直接箭头连接符 89"/>
            <p:cNvCxnSpPr/>
            <p:nvPr/>
          </p:nvCxnSpPr>
          <p:spPr bwMode="auto">
            <a:xfrm>
              <a:off x="5436096" y="5193196"/>
              <a:ext cx="3024336"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2" name="直接箭头连接符 91"/>
            <p:cNvCxnSpPr/>
            <p:nvPr/>
          </p:nvCxnSpPr>
          <p:spPr bwMode="auto">
            <a:xfrm flipV="1">
              <a:off x="6624228" y="3717032"/>
              <a:ext cx="0" cy="266429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15" name="对象 114"/>
            <p:cNvGraphicFramePr>
              <a:graphicFrameLocks noChangeAspect="1"/>
            </p:cNvGraphicFramePr>
            <p:nvPr/>
          </p:nvGraphicFramePr>
          <p:xfrm>
            <a:off x="8531225" y="5067300"/>
            <a:ext cx="361950" cy="357188"/>
          </p:xfrm>
          <a:graphic>
            <a:graphicData uri="http://schemas.openxmlformats.org/presentationml/2006/ole">
              <mc:AlternateContent xmlns:mc="http://schemas.openxmlformats.org/markup-compatibility/2006">
                <mc:Choice xmlns:v="urn:schemas-microsoft-com:vml" Requires="v">
                  <p:oleObj name="Equation" r:id="rId7" imgW="126720" imgH="126720" progId="Equation.DSMT4">
                    <p:embed/>
                  </p:oleObj>
                </mc:Choice>
                <mc:Fallback>
                  <p:oleObj name="Equation" r:id="rId7" imgW="126720" imgH="126720" progId="Equation.DSMT4">
                    <p:embed/>
                    <p:pic>
                      <p:nvPicPr>
                        <p:cNvPr id="115" name="对象 114"/>
                        <p:cNvPicPr>
                          <a:picLocks noChangeAspect="1" noChangeArrowheads="1"/>
                        </p:cNvPicPr>
                        <p:nvPr/>
                      </p:nvPicPr>
                      <p:blipFill>
                        <a:blip r:embed="rId8"/>
                        <a:srcRect/>
                        <a:stretch>
                          <a:fillRect/>
                        </a:stretch>
                      </p:blipFill>
                      <p:spPr bwMode="auto">
                        <a:xfrm>
                          <a:off x="8531225" y="5067300"/>
                          <a:ext cx="3619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 name="对象 115"/>
            <p:cNvGraphicFramePr>
              <a:graphicFrameLocks noChangeAspect="1"/>
            </p:cNvGraphicFramePr>
            <p:nvPr/>
          </p:nvGraphicFramePr>
          <p:xfrm>
            <a:off x="6156176" y="3611934"/>
            <a:ext cx="396875" cy="465138"/>
          </p:xfrm>
          <a:graphic>
            <a:graphicData uri="http://schemas.openxmlformats.org/presentationml/2006/ole">
              <mc:AlternateContent xmlns:mc="http://schemas.openxmlformats.org/markup-compatibility/2006">
                <mc:Choice xmlns:v="urn:schemas-microsoft-com:vml" Requires="v">
                  <p:oleObj name="Equation" r:id="rId9" imgW="139680" imgH="164880" progId="Equation.DSMT4">
                    <p:embed/>
                  </p:oleObj>
                </mc:Choice>
                <mc:Fallback>
                  <p:oleObj name="Equation" r:id="rId9" imgW="139680" imgH="164880" progId="Equation.DSMT4">
                    <p:embed/>
                    <p:pic>
                      <p:nvPicPr>
                        <p:cNvPr id="116" name="对象 115"/>
                        <p:cNvPicPr>
                          <a:picLocks noChangeAspect="1" noChangeArrowheads="1"/>
                        </p:cNvPicPr>
                        <p:nvPr/>
                      </p:nvPicPr>
                      <p:blipFill>
                        <a:blip r:embed="rId10"/>
                        <a:srcRect/>
                        <a:stretch>
                          <a:fillRect/>
                        </a:stretch>
                      </p:blipFill>
                      <p:spPr bwMode="auto">
                        <a:xfrm>
                          <a:off x="6156176" y="3611934"/>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17" name="直接连接符 116"/>
            <p:cNvCxnSpPr/>
            <p:nvPr/>
          </p:nvCxnSpPr>
          <p:spPr bwMode="auto">
            <a:xfrm>
              <a:off x="5681148" y="4785017"/>
              <a:ext cx="1872208"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18" name="直接连接符 117"/>
            <p:cNvCxnSpPr/>
            <p:nvPr/>
          </p:nvCxnSpPr>
          <p:spPr bwMode="auto">
            <a:xfrm flipH="1">
              <a:off x="5681148" y="4785017"/>
              <a:ext cx="259004" cy="732215"/>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19" name="直接连接符 118"/>
            <p:cNvCxnSpPr/>
            <p:nvPr/>
          </p:nvCxnSpPr>
          <p:spPr bwMode="auto">
            <a:xfrm flipH="1">
              <a:off x="5940152" y="4785017"/>
              <a:ext cx="360040"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0" name="直接连接符 119"/>
            <p:cNvCxnSpPr/>
            <p:nvPr/>
          </p:nvCxnSpPr>
          <p:spPr bwMode="auto">
            <a:xfrm flipH="1">
              <a:off x="6300192" y="4785017"/>
              <a:ext cx="324036"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1" name="直接连接符 120"/>
            <p:cNvCxnSpPr>
              <a:endCxn id="89" idx="4"/>
            </p:cNvCxnSpPr>
            <p:nvPr/>
          </p:nvCxnSpPr>
          <p:spPr bwMode="auto">
            <a:xfrm flipH="1">
              <a:off x="6624228" y="4785017"/>
              <a:ext cx="324036" cy="1164263"/>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2" name="直接连接符 121"/>
            <p:cNvCxnSpPr/>
            <p:nvPr/>
          </p:nvCxnSpPr>
          <p:spPr bwMode="auto">
            <a:xfrm flipH="1">
              <a:off x="6948264" y="4782638"/>
              <a:ext cx="317060" cy="1152128"/>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3" name="直接连接符 122"/>
            <p:cNvCxnSpPr/>
            <p:nvPr/>
          </p:nvCxnSpPr>
          <p:spPr bwMode="auto">
            <a:xfrm flipH="1">
              <a:off x="7265324" y="4782638"/>
              <a:ext cx="288032" cy="1022626"/>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4" name="直接连接符 123"/>
            <p:cNvCxnSpPr/>
            <p:nvPr/>
          </p:nvCxnSpPr>
          <p:spPr bwMode="auto">
            <a:xfrm>
              <a:off x="4788024" y="4782638"/>
              <a:ext cx="893124"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5" name="直接箭头连接符 124"/>
            <p:cNvCxnSpPr/>
            <p:nvPr/>
          </p:nvCxnSpPr>
          <p:spPr bwMode="auto">
            <a:xfrm flipV="1">
              <a:off x="5004048" y="4785019"/>
              <a:ext cx="0" cy="26416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6" name="直接连接符 125"/>
            <p:cNvCxnSpPr/>
            <p:nvPr/>
          </p:nvCxnSpPr>
          <p:spPr bwMode="auto">
            <a:xfrm>
              <a:off x="4788024" y="5949280"/>
              <a:ext cx="2405292"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7" name="直接箭头连接符 126"/>
            <p:cNvCxnSpPr/>
            <p:nvPr/>
          </p:nvCxnSpPr>
          <p:spPr bwMode="auto">
            <a:xfrm>
              <a:off x="5004048" y="5725999"/>
              <a:ext cx="0" cy="208767"/>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28" name="对象 127"/>
            <p:cNvGraphicFramePr>
              <a:graphicFrameLocks noChangeAspect="1"/>
            </p:cNvGraphicFramePr>
            <p:nvPr/>
          </p:nvGraphicFramePr>
          <p:xfrm>
            <a:off x="4644008" y="5121846"/>
            <a:ext cx="737991" cy="467394"/>
          </p:xfrm>
          <a:graphic>
            <a:graphicData uri="http://schemas.openxmlformats.org/presentationml/2006/ole">
              <mc:AlternateContent xmlns:mc="http://schemas.openxmlformats.org/markup-compatibility/2006">
                <mc:Choice xmlns:v="urn:schemas-microsoft-com:vml" Requires="v">
                  <p:oleObj name="Equation" r:id="rId11" imgW="317160" imgH="203040" progId="Equation.DSMT4">
                    <p:embed/>
                  </p:oleObj>
                </mc:Choice>
                <mc:Fallback>
                  <p:oleObj name="Equation" r:id="rId11" imgW="317160" imgH="203040" progId="Equation.DSMT4">
                    <p:embed/>
                    <p:pic>
                      <p:nvPicPr>
                        <p:cNvPr id="128" name="对象 127"/>
                        <p:cNvPicPr>
                          <a:picLocks noChangeAspect="1" noChangeArrowheads="1"/>
                        </p:cNvPicPr>
                        <p:nvPr/>
                      </p:nvPicPr>
                      <p:blipFill>
                        <a:blip r:embed="rId12"/>
                        <a:srcRect/>
                        <a:stretch>
                          <a:fillRect/>
                        </a:stretch>
                      </p:blipFill>
                      <p:spPr bwMode="auto">
                        <a:xfrm>
                          <a:off x="4644008" y="5121846"/>
                          <a:ext cx="737991" cy="467394"/>
                        </a:xfrm>
                        <a:prstGeom prst="rect">
                          <a:avLst/>
                        </a:prstGeom>
                        <a:noFill/>
                        <a:ln>
                          <a:noFill/>
                        </a:ln>
                      </p:spPr>
                    </p:pic>
                  </p:oleObj>
                </mc:Fallback>
              </mc:AlternateContent>
            </a:graphicData>
          </a:graphic>
        </p:graphicFrame>
        <p:graphicFrame>
          <p:nvGraphicFramePr>
            <p:cNvPr id="129" name="对象 128"/>
            <p:cNvGraphicFramePr>
              <a:graphicFrameLocks noChangeAspect="1"/>
            </p:cNvGraphicFramePr>
            <p:nvPr/>
          </p:nvGraphicFramePr>
          <p:xfrm>
            <a:off x="6660232" y="4146550"/>
            <a:ext cx="754062" cy="290513"/>
          </p:xfrm>
          <a:graphic>
            <a:graphicData uri="http://schemas.openxmlformats.org/presentationml/2006/ole">
              <mc:AlternateContent xmlns:mc="http://schemas.openxmlformats.org/markup-compatibility/2006">
                <mc:Choice xmlns:v="urn:schemas-microsoft-com:vml" Requires="v">
                  <p:oleObj name="Equation" r:id="rId13" imgW="457200" imgH="177480" progId="Equation.DSMT4">
                    <p:embed/>
                  </p:oleObj>
                </mc:Choice>
                <mc:Fallback>
                  <p:oleObj name="Equation" r:id="rId13" imgW="457200" imgH="177480" progId="Equation.DSMT4">
                    <p:embed/>
                    <p:pic>
                      <p:nvPicPr>
                        <p:cNvPr id="129" name="对象 128"/>
                        <p:cNvPicPr>
                          <a:picLocks noChangeAspect="1" noChangeArrowheads="1"/>
                        </p:cNvPicPr>
                        <p:nvPr/>
                      </p:nvPicPr>
                      <p:blipFill>
                        <a:blip r:embed="rId14"/>
                        <a:srcRect/>
                        <a:stretch>
                          <a:fillRect/>
                        </a:stretch>
                      </p:blipFill>
                      <p:spPr bwMode="auto">
                        <a:xfrm>
                          <a:off x="6660232" y="4146550"/>
                          <a:ext cx="754062" cy="290513"/>
                        </a:xfrm>
                        <a:prstGeom prst="rect">
                          <a:avLst/>
                        </a:prstGeom>
                        <a:noFill/>
                        <a:ln>
                          <a:noFill/>
                        </a:ln>
                      </p:spPr>
                    </p:pic>
                  </p:oleObj>
                </mc:Fallback>
              </mc:AlternateContent>
            </a:graphicData>
          </a:graphic>
        </p:graphicFrame>
        <p:graphicFrame>
          <p:nvGraphicFramePr>
            <p:cNvPr id="130" name="对象 129"/>
            <p:cNvGraphicFramePr>
              <a:graphicFrameLocks noChangeAspect="1"/>
            </p:cNvGraphicFramePr>
            <p:nvPr/>
          </p:nvGraphicFramePr>
          <p:xfrm>
            <a:off x="7740352" y="4860925"/>
            <a:ext cx="900112" cy="290513"/>
          </p:xfrm>
          <a:graphic>
            <a:graphicData uri="http://schemas.openxmlformats.org/presentationml/2006/ole">
              <mc:AlternateContent xmlns:mc="http://schemas.openxmlformats.org/markup-compatibility/2006">
                <mc:Choice xmlns:v="urn:schemas-microsoft-com:vml" Requires="v">
                  <p:oleObj name="Equation" r:id="rId15" imgW="545760" imgH="177480" progId="Equation.DSMT4">
                    <p:embed/>
                  </p:oleObj>
                </mc:Choice>
                <mc:Fallback>
                  <p:oleObj name="Equation" r:id="rId15" imgW="545760" imgH="177480" progId="Equation.DSMT4">
                    <p:embed/>
                    <p:pic>
                      <p:nvPicPr>
                        <p:cNvPr id="130" name="对象 129"/>
                        <p:cNvPicPr>
                          <a:picLocks noChangeAspect="1" noChangeArrowheads="1"/>
                        </p:cNvPicPr>
                        <p:nvPr/>
                      </p:nvPicPr>
                      <p:blipFill>
                        <a:blip r:embed="rId16"/>
                        <a:srcRect/>
                        <a:stretch>
                          <a:fillRect/>
                        </a:stretch>
                      </p:blipFill>
                      <p:spPr bwMode="auto">
                        <a:xfrm>
                          <a:off x="7740352" y="4860925"/>
                          <a:ext cx="900112"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组合 5">
            <a:extLst>
              <a:ext uri="{FF2B5EF4-FFF2-40B4-BE49-F238E27FC236}">
                <a16:creationId xmlns:a16="http://schemas.microsoft.com/office/drawing/2014/main" id="{ECC12F2F-8484-44D0-9BC8-64E8DC3F01CC}"/>
              </a:ext>
            </a:extLst>
          </p:cNvPr>
          <p:cNvGrpSpPr/>
          <p:nvPr/>
        </p:nvGrpSpPr>
        <p:grpSpPr>
          <a:xfrm>
            <a:off x="875126" y="3512194"/>
            <a:ext cx="3214748" cy="2293070"/>
            <a:chOff x="875126" y="2608650"/>
            <a:chExt cx="3214748" cy="2293070"/>
          </a:xfrm>
        </p:grpSpPr>
        <p:grpSp>
          <p:nvGrpSpPr>
            <p:cNvPr id="3" name="组合 2"/>
            <p:cNvGrpSpPr/>
            <p:nvPr/>
          </p:nvGrpSpPr>
          <p:grpSpPr>
            <a:xfrm>
              <a:off x="875126" y="2608650"/>
              <a:ext cx="3214748" cy="2293070"/>
              <a:chOff x="323528" y="3395910"/>
              <a:chExt cx="4286330" cy="3057426"/>
            </a:xfrm>
          </p:grpSpPr>
          <p:sp>
            <p:nvSpPr>
              <p:cNvPr id="57" name="矩形 56"/>
              <p:cNvSpPr/>
              <p:nvPr/>
            </p:nvSpPr>
            <p:spPr bwMode="auto">
              <a:xfrm>
                <a:off x="738501" y="4149210"/>
                <a:ext cx="3096344" cy="1440160"/>
              </a:xfrm>
              <a:prstGeom prst="rect">
                <a:avLst/>
              </a:prstGeom>
              <a:solidFill>
                <a:srgbClr val="FFFFFF"/>
              </a:solid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66" name="直接连接符 65"/>
              <p:cNvCxnSpPr/>
              <p:nvPr/>
            </p:nvCxnSpPr>
            <p:spPr bwMode="auto">
              <a:xfrm>
                <a:off x="323528" y="5805394"/>
                <a:ext cx="4286330" cy="0"/>
              </a:xfrm>
              <a:prstGeom prst="line">
                <a:avLst/>
              </a:prstGeom>
              <a:solidFill>
                <a:srgbClr val="FFFFFF"/>
              </a:solidFill>
              <a:ln w="25400"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67" name="对象 66"/>
              <p:cNvGraphicFramePr>
                <a:graphicFrameLocks noChangeAspect="1"/>
              </p:cNvGraphicFramePr>
              <p:nvPr/>
            </p:nvGraphicFramePr>
            <p:xfrm>
              <a:off x="4139952" y="4653136"/>
              <a:ext cx="361950" cy="393700"/>
            </p:xfrm>
            <a:graphic>
              <a:graphicData uri="http://schemas.openxmlformats.org/presentationml/2006/ole">
                <mc:AlternateContent xmlns:mc="http://schemas.openxmlformats.org/markup-compatibility/2006">
                  <mc:Choice xmlns:v="urn:schemas-microsoft-com:vml" Requires="v">
                    <p:oleObj name="Equation" r:id="rId17" imgW="126720" imgH="139680" progId="Equation.DSMT4">
                      <p:embed/>
                    </p:oleObj>
                  </mc:Choice>
                  <mc:Fallback>
                    <p:oleObj name="Equation" r:id="rId17" imgW="126720" imgH="139680" progId="Equation.DSMT4">
                      <p:embed/>
                      <p:pic>
                        <p:nvPicPr>
                          <p:cNvPr id="67" name="对象 66"/>
                          <p:cNvPicPr>
                            <a:picLocks noChangeAspect="1" noChangeArrowheads="1"/>
                          </p:cNvPicPr>
                          <p:nvPr/>
                        </p:nvPicPr>
                        <p:blipFill>
                          <a:blip r:embed="rId18"/>
                          <a:srcRect/>
                          <a:stretch>
                            <a:fillRect/>
                          </a:stretch>
                        </p:blipFill>
                        <p:spPr bwMode="auto">
                          <a:xfrm>
                            <a:off x="4139952" y="4653136"/>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 name="对象 67"/>
              <p:cNvGraphicFramePr>
                <a:graphicFrameLocks noChangeAspect="1"/>
              </p:cNvGraphicFramePr>
              <p:nvPr/>
            </p:nvGraphicFramePr>
            <p:xfrm>
              <a:off x="790749" y="3395910"/>
              <a:ext cx="396875" cy="465138"/>
            </p:xfrm>
            <a:graphic>
              <a:graphicData uri="http://schemas.openxmlformats.org/presentationml/2006/ole">
                <mc:AlternateContent xmlns:mc="http://schemas.openxmlformats.org/markup-compatibility/2006">
                  <mc:Choice xmlns:v="urn:schemas-microsoft-com:vml" Requires="v">
                    <p:oleObj name="Equation" r:id="rId19" imgW="139680" imgH="164880" progId="Equation.DSMT4">
                      <p:embed/>
                    </p:oleObj>
                  </mc:Choice>
                  <mc:Fallback>
                    <p:oleObj name="Equation" r:id="rId19" imgW="139680" imgH="164880" progId="Equation.DSMT4">
                      <p:embed/>
                      <p:pic>
                        <p:nvPicPr>
                          <p:cNvPr id="68" name="对象 67"/>
                          <p:cNvPicPr>
                            <a:picLocks noChangeAspect="1" noChangeArrowheads="1"/>
                          </p:cNvPicPr>
                          <p:nvPr/>
                        </p:nvPicPr>
                        <p:blipFill>
                          <a:blip r:embed="rId10"/>
                          <a:srcRect/>
                          <a:stretch>
                            <a:fillRect/>
                          </a:stretch>
                        </p:blipFill>
                        <p:spPr bwMode="auto">
                          <a:xfrm>
                            <a:off x="790749" y="3395910"/>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对象 68"/>
              <p:cNvGraphicFramePr>
                <a:graphicFrameLocks noChangeAspect="1"/>
              </p:cNvGraphicFramePr>
              <p:nvPr/>
            </p:nvGraphicFramePr>
            <p:xfrm>
              <a:off x="3060080" y="5520328"/>
              <a:ext cx="359792" cy="328046"/>
            </p:xfrm>
            <a:graphic>
              <a:graphicData uri="http://schemas.openxmlformats.org/presentationml/2006/ole">
                <mc:AlternateContent xmlns:mc="http://schemas.openxmlformats.org/markup-compatibility/2006">
                  <mc:Choice xmlns:v="urn:schemas-microsoft-com:vml" Requires="v">
                    <p:oleObj name="Equation" r:id="rId20" imgW="152280" imgH="139680" progId="Equation.DSMT4">
                      <p:embed/>
                    </p:oleObj>
                  </mc:Choice>
                  <mc:Fallback>
                    <p:oleObj name="Equation" r:id="rId20" imgW="152280" imgH="139680" progId="Equation.DSMT4">
                      <p:embed/>
                      <p:pic>
                        <p:nvPicPr>
                          <p:cNvPr id="69" name="对象 68"/>
                          <p:cNvPicPr>
                            <a:picLocks noChangeAspect="1" noChangeArrowheads="1"/>
                          </p:cNvPicPr>
                          <p:nvPr/>
                        </p:nvPicPr>
                        <p:blipFill>
                          <a:blip r:embed="rId21"/>
                          <a:srcRect/>
                          <a:stretch>
                            <a:fillRect/>
                          </a:stretch>
                        </p:blipFill>
                        <p:spPr bwMode="auto">
                          <a:xfrm>
                            <a:off x="3060080" y="5520328"/>
                            <a:ext cx="359792" cy="328046"/>
                          </a:xfrm>
                          <a:prstGeom prst="rect">
                            <a:avLst/>
                          </a:prstGeom>
                          <a:noFill/>
                          <a:ln>
                            <a:noFill/>
                          </a:ln>
                        </p:spPr>
                      </p:pic>
                    </p:oleObj>
                  </mc:Fallback>
                </mc:AlternateContent>
              </a:graphicData>
            </a:graphic>
          </p:graphicFrame>
          <p:graphicFrame>
            <p:nvGraphicFramePr>
              <p:cNvPr id="73" name="对象 72"/>
              <p:cNvGraphicFramePr>
                <a:graphicFrameLocks noChangeAspect="1"/>
              </p:cNvGraphicFramePr>
              <p:nvPr/>
            </p:nvGraphicFramePr>
            <p:xfrm>
              <a:off x="1475656" y="4365104"/>
              <a:ext cx="362090" cy="504056"/>
            </p:xfrm>
            <a:graphic>
              <a:graphicData uri="http://schemas.openxmlformats.org/presentationml/2006/ole">
                <mc:AlternateContent xmlns:mc="http://schemas.openxmlformats.org/markup-compatibility/2006">
                  <mc:Choice xmlns:v="urn:schemas-microsoft-com:vml" Requires="v">
                    <p:oleObj name="Equation" r:id="rId22" imgW="126720" imgH="177480" progId="Equation.DSMT4">
                      <p:embed/>
                    </p:oleObj>
                  </mc:Choice>
                  <mc:Fallback>
                    <p:oleObj name="Equation" r:id="rId22" imgW="126720" imgH="177480" progId="Equation.DSMT4">
                      <p:embed/>
                      <p:pic>
                        <p:nvPicPr>
                          <p:cNvPr id="73" name="对象 72"/>
                          <p:cNvPicPr>
                            <a:picLocks noChangeAspect="1" noChangeArrowheads="1"/>
                          </p:cNvPicPr>
                          <p:nvPr/>
                        </p:nvPicPr>
                        <p:blipFill>
                          <a:blip r:embed="rId23"/>
                          <a:srcRect/>
                          <a:stretch>
                            <a:fillRect/>
                          </a:stretch>
                        </p:blipFill>
                        <p:spPr bwMode="auto">
                          <a:xfrm>
                            <a:off x="1475656" y="4365104"/>
                            <a:ext cx="362090" cy="504056"/>
                          </a:xfrm>
                          <a:prstGeom prst="rect">
                            <a:avLst/>
                          </a:prstGeom>
                          <a:noFill/>
                          <a:ln>
                            <a:noFill/>
                          </a:ln>
                        </p:spPr>
                      </p:pic>
                    </p:oleObj>
                  </mc:Fallback>
                </mc:AlternateContent>
              </a:graphicData>
            </a:graphic>
          </p:graphicFrame>
          <p:graphicFrame>
            <p:nvGraphicFramePr>
              <p:cNvPr id="76" name="对象 75"/>
              <p:cNvGraphicFramePr>
                <a:graphicFrameLocks noChangeAspect="1"/>
              </p:cNvGraphicFramePr>
              <p:nvPr/>
            </p:nvGraphicFramePr>
            <p:xfrm>
              <a:off x="1186739" y="6064398"/>
              <a:ext cx="360363" cy="388938"/>
            </p:xfrm>
            <a:graphic>
              <a:graphicData uri="http://schemas.openxmlformats.org/presentationml/2006/ole">
                <mc:AlternateContent xmlns:mc="http://schemas.openxmlformats.org/markup-compatibility/2006">
                  <mc:Choice xmlns:v="urn:schemas-microsoft-com:vml" Requires="v">
                    <p:oleObj name="Equation" r:id="rId24" imgW="152280" imgH="164880" progId="Equation.DSMT4">
                      <p:embed/>
                    </p:oleObj>
                  </mc:Choice>
                  <mc:Fallback>
                    <p:oleObj name="Equation" r:id="rId24" imgW="152280" imgH="164880" progId="Equation.DSMT4">
                      <p:embed/>
                      <p:pic>
                        <p:nvPicPr>
                          <p:cNvPr id="76" name="对象 75"/>
                          <p:cNvPicPr>
                            <a:picLocks noChangeAspect="1" noChangeArrowheads="1"/>
                          </p:cNvPicPr>
                          <p:nvPr/>
                        </p:nvPicPr>
                        <p:blipFill>
                          <a:blip r:embed="rId25"/>
                          <a:srcRect/>
                          <a:stretch>
                            <a:fillRect/>
                          </a:stretch>
                        </p:blipFill>
                        <p:spPr bwMode="auto">
                          <a:xfrm>
                            <a:off x="1186739" y="6064398"/>
                            <a:ext cx="3603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8" name="直接连接符 77"/>
              <p:cNvCxnSpPr>
                <a:cxnSpLocks noChangeAspect="1"/>
              </p:cNvCxnSpPr>
              <p:nvPr/>
            </p:nvCxnSpPr>
            <p:spPr bwMode="auto">
              <a:xfrm>
                <a:off x="842098" y="5691530"/>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9" name="直接连接符 78"/>
              <p:cNvCxnSpPr>
                <a:cxnSpLocks noChangeAspect="1"/>
              </p:cNvCxnSpPr>
              <p:nvPr/>
            </p:nvCxnSpPr>
            <p:spPr bwMode="auto">
              <a:xfrm>
                <a:off x="1605158" y="5589932"/>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0" name="直接连接符 79"/>
              <p:cNvCxnSpPr>
                <a:cxnSpLocks noChangeAspect="1"/>
              </p:cNvCxnSpPr>
              <p:nvPr/>
            </p:nvCxnSpPr>
            <p:spPr bwMode="auto">
              <a:xfrm>
                <a:off x="3924927" y="5272310"/>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2" name="直接箭头连接符 81"/>
              <p:cNvCxnSpPr>
                <a:cxnSpLocks noChangeAspect="1"/>
              </p:cNvCxnSpPr>
              <p:nvPr/>
            </p:nvCxnSpPr>
            <p:spPr bwMode="auto">
              <a:xfrm flipV="1">
                <a:off x="2987824" y="5888900"/>
                <a:ext cx="1008109" cy="160984"/>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83" name="对象 82"/>
              <p:cNvGraphicFramePr>
                <a:graphicFrameLocks noChangeAspect="1"/>
              </p:cNvGraphicFramePr>
              <p:nvPr/>
            </p:nvGraphicFramePr>
            <p:xfrm>
              <a:off x="2699792" y="5862909"/>
              <a:ext cx="360362" cy="417513"/>
            </p:xfrm>
            <a:graphic>
              <a:graphicData uri="http://schemas.openxmlformats.org/presentationml/2006/ole">
                <mc:AlternateContent xmlns:mc="http://schemas.openxmlformats.org/markup-compatibility/2006">
                  <mc:Choice xmlns:v="urn:schemas-microsoft-com:vml" Requires="v">
                    <p:oleObj name="Equation" r:id="rId26" imgW="152280" imgH="177480" progId="Equation.DSMT4">
                      <p:embed/>
                    </p:oleObj>
                  </mc:Choice>
                  <mc:Fallback>
                    <p:oleObj name="Equation" r:id="rId26" imgW="152280" imgH="177480" progId="Equation.DSMT4">
                      <p:embed/>
                      <p:pic>
                        <p:nvPicPr>
                          <p:cNvPr id="83" name="对象 82"/>
                          <p:cNvPicPr>
                            <a:picLocks noChangeAspect="1" noChangeArrowheads="1"/>
                          </p:cNvPicPr>
                          <p:nvPr/>
                        </p:nvPicPr>
                        <p:blipFill>
                          <a:blip r:embed="rId27"/>
                          <a:srcRect/>
                          <a:stretch>
                            <a:fillRect/>
                          </a:stretch>
                        </p:blipFill>
                        <p:spPr bwMode="auto">
                          <a:xfrm>
                            <a:off x="2699792" y="5862909"/>
                            <a:ext cx="36036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5" name="直接箭头连接符 84"/>
              <p:cNvCxnSpPr/>
              <p:nvPr/>
            </p:nvCxnSpPr>
            <p:spPr bwMode="auto">
              <a:xfrm flipH="1">
                <a:off x="1763688" y="6092865"/>
                <a:ext cx="936104" cy="136815"/>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6" name="直接箭头连接符 85"/>
              <p:cNvCxnSpPr>
                <a:cxnSpLocks noChangeAspect="1"/>
              </p:cNvCxnSpPr>
              <p:nvPr/>
            </p:nvCxnSpPr>
            <p:spPr bwMode="auto">
              <a:xfrm flipV="1">
                <a:off x="1478807" y="6237442"/>
                <a:ext cx="226825" cy="3622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7" name="直接箭头连接符 86"/>
              <p:cNvCxnSpPr>
                <a:cxnSpLocks noChangeAspect="1"/>
              </p:cNvCxnSpPr>
              <p:nvPr/>
            </p:nvCxnSpPr>
            <p:spPr bwMode="auto">
              <a:xfrm flipH="1">
                <a:off x="956860" y="6309450"/>
                <a:ext cx="280832" cy="43205"/>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2" name="直接连接符 131"/>
              <p:cNvCxnSpPr/>
              <p:nvPr/>
            </p:nvCxnSpPr>
            <p:spPr bwMode="auto">
              <a:xfrm>
                <a:off x="755576" y="4797152"/>
                <a:ext cx="3096344" cy="0"/>
              </a:xfrm>
              <a:prstGeom prst="line">
                <a:avLst/>
              </a:prstGeom>
              <a:solidFill>
                <a:srgbClr val="FFFFFF"/>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2" name="任意多边形 1"/>
              <p:cNvSpPr/>
              <p:nvPr/>
            </p:nvSpPr>
            <p:spPr bwMode="auto">
              <a:xfrm>
                <a:off x="696686" y="4797152"/>
                <a:ext cx="3222171" cy="1016000"/>
              </a:xfrm>
              <a:custGeom>
                <a:avLst/>
                <a:gdLst>
                  <a:gd name="connsiteX0" fmla="*/ 0 w 3222171"/>
                  <a:gd name="connsiteY0" fmla="*/ 0 h 1016000"/>
                  <a:gd name="connsiteX1" fmla="*/ 3164114 w 3222171"/>
                  <a:gd name="connsiteY1" fmla="*/ 0 h 1016000"/>
                  <a:gd name="connsiteX2" fmla="*/ 3222171 w 3222171"/>
                  <a:gd name="connsiteY2" fmla="*/ 595086 h 1016000"/>
                  <a:gd name="connsiteX3" fmla="*/ 159657 w 3222171"/>
                  <a:gd name="connsiteY3" fmla="*/ 1016000 h 1016000"/>
                  <a:gd name="connsiteX4" fmla="*/ 0 w 3222171"/>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1016000">
                    <a:moveTo>
                      <a:pt x="0" y="0"/>
                    </a:moveTo>
                    <a:lnTo>
                      <a:pt x="3164114" y="0"/>
                    </a:lnTo>
                    <a:lnTo>
                      <a:pt x="3222171" y="595086"/>
                    </a:lnTo>
                    <a:lnTo>
                      <a:pt x="159657" y="1016000"/>
                    </a:lnTo>
                    <a:lnTo>
                      <a:pt x="0" y="0"/>
                    </a:lnTo>
                    <a:close/>
                  </a:path>
                </a:pathLst>
              </a:custGeom>
              <a:solidFill>
                <a:srgbClr val="00B0F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63" name="直接箭头连接符 62"/>
              <p:cNvCxnSpPr>
                <a:cxnSpLocks noChangeAspect="1"/>
              </p:cNvCxnSpPr>
              <p:nvPr/>
            </p:nvCxnSpPr>
            <p:spPr bwMode="auto">
              <a:xfrm flipV="1">
                <a:off x="757486" y="4581128"/>
                <a:ext cx="3678643" cy="51845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61" name="直接箭头连接符 60"/>
              <p:cNvCxnSpPr/>
              <p:nvPr/>
            </p:nvCxnSpPr>
            <p:spPr bwMode="auto">
              <a:xfrm flipH="1" flipV="1">
                <a:off x="1333550" y="3501138"/>
                <a:ext cx="305107" cy="230425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cxnSp>
          <p:nvCxnSpPr>
            <p:cNvPr id="5" name="直接连接符 4">
              <a:extLst>
                <a:ext uri="{FF2B5EF4-FFF2-40B4-BE49-F238E27FC236}">
                  <a16:creationId xmlns:a16="http://schemas.microsoft.com/office/drawing/2014/main" id="{F9E128EC-40E6-45E6-8B56-44BB7AF90B39}"/>
                </a:ext>
              </a:extLst>
            </p:cNvPr>
            <p:cNvCxnSpPr>
              <a:cxnSpLocks noChangeAspect="1"/>
            </p:cNvCxnSpPr>
            <p:nvPr/>
          </p:nvCxnSpPr>
          <p:spPr>
            <a:xfrm>
              <a:off x="2267744" y="3651942"/>
              <a:ext cx="96032" cy="648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51" name="对象 50">
              <a:extLst>
                <a:ext uri="{FF2B5EF4-FFF2-40B4-BE49-F238E27FC236}">
                  <a16:creationId xmlns:a16="http://schemas.microsoft.com/office/drawing/2014/main" id="{C96AE677-8FA9-4F3E-84DC-C47A7C09D54E}"/>
                </a:ext>
              </a:extLst>
            </p:cNvPr>
            <p:cNvGraphicFramePr>
              <a:graphicFrameLocks noChangeAspect="1"/>
            </p:cNvGraphicFramePr>
            <p:nvPr/>
          </p:nvGraphicFramePr>
          <p:xfrm>
            <a:off x="2221280" y="3336491"/>
            <a:ext cx="545822" cy="348152"/>
          </p:xfrm>
          <a:graphic>
            <a:graphicData uri="http://schemas.openxmlformats.org/presentationml/2006/ole">
              <mc:AlternateContent xmlns:mc="http://schemas.openxmlformats.org/markup-compatibility/2006">
                <mc:Choice xmlns:v="urn:schemas-microsoft-com:vml" Requires="v">
                  <p:oleObj name="Equation" r:id="rId28" imgW="317160" imgH="203040" progId="Equation.DSMT4">
                    <p:embed/>
                  </p:oleObj>
                </mc:Choice>
                <mc:Fallback>
                  <p:oleObj name="Equation" r:id="rId28" imgW="317160" imgH="203040" progId="Equation.DSMT4">
                    <p:embed/>
                    <p:pic>
                      <p:nvPicPr>
                        <p:cNvPr id="51" name="对象 50">
                          <a:extLst>
                            <a:ext uri="{FF2B5EF4-FFF2-40B4-BE49-F238E27FC236}">
                              <a16:creationId xmlns:a16="http://schemas.microsoft.com/office/drawing/2014/main" id="{C96AE677-8FA9-4F3E-84DC-C47A7C09D54E}"/>
                            </a:ext>
                          </a:extLst>
                        </p:cNvPr>
                        <p:cNvPicPr>
                          <a:picLocks noChangeAspect="1" noChangeArrowheads="1"/>
                        </p:cNvPicPr>
                        <p:nvPr/>
                      </p:nvPicPr>
                      <p:blipFill>
                        <a:blip r:embed="rId29"/>
                        <a:srcRect/>
                        <a:stretch>
                          <a:fillRect/>
                        </a:stretch>
                      </p:blipFill>
                      <p:spPr bwMode="auto">
                        <a:xfrm>
                          <a:off x="2221280" y="3336491"/>
                          <a:ext cx="545822" cy="348152"/>
                        </a:xfrm>
                        <a:prstGeom prst="rect">
                          <a:avLst/>
                        </a:prstGeom>
                        <a:noFill/>
                        <a:ln>
                          <a:noFill/>
                        </a:ln>
                      </p:spPr>
                    </p:pic>
                  </p:oleObj>
                </mc:Fallback>
              </mc:AlternateContent>
            </a:graphicData>
          </a:graphic>
        </p:graphicFrame>
      </p:grpSp>
      <p:sp>
        <p:nvSpPr>
          <p:cNvPr id="14" name="日期占位符 13">
            <a:extLst>
              <a:ext uri="{FF2B5EF4-FFF2-40B4-BE49-F238E27FC236}">
                <a16:creationId xmlns:a16="http://schemas.microsoft.com/office/drawing/2014/main" id="{CE0E89D9-E5D6-44C9-908C-0F28BA7FD2F8}"/>
              </a:ext>
            </a:extLst>
          </p:cNvPr>
          <p:cNvSpPr>
            <a:spLocks noGrp="1"/>
          </p:cNvSpPr>
          <p:nvPr>
            <p:ph type="dt" sz="half" idx="2"/>
          </p:nvPr>
        </p:nvSpPr>
        <p:spPr/>
        <p:txBody>
          <a:bodyPr/>
          <a:lstStyle/>
          <a:p>
            <a:pPr>
              <a:defRPr/>
            </a:pPr>
            <a:fld id="{466F9AC4-2F79-497A-85DC-94B9F3214C79}" type="datetime1">
              <a:rPr kumimoji="0" lang="zh-CN" altLang="en-US" smtClean="0"/>
              <a:t>2022/11/23</a:t>
            </a:fld>
            <a:endParaRPr kumimoji="0" lang="zh-CN" altLang="en-US" dirty="0"/>
          </a:p>
        </p:txBody>
      </p:sp>
      <p:sp>
        <p:nvSpPr>
          <p:cNvPr id="62" name="Text Box 2">
            <a:extLst>
              <a:ext uri="{FF2B5EF4-FFF2-40B4-BE49-F238E27FC236}">
                <a16:creationId xmlns:a16="http://schemas.microsoft.com/office/drawing/2014/main" id="{E1124327-6106-485F-8760-95517B2C754E}"/>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有纵向变位情形</a:t>
            </a:r>
          </a:p>
        </p:txBody>
      </p:sp>
      <p:sp>
        <p:nvSpPr>
          <p:cNvPr id="64" name="Text Box 2">
            <a:extLst>
              <a:ext uri="{FF2B5EF4-FFF2-40B4-BE49-F238E27FC236}">
                <a16:creationId xmlns:a16="http://schemas.microsoft.com/office/drawing/2014/main" id="{B8F02049-CC3C-475B-88A6-B1AC93A7B5B3}"/>
              </a:ext>
            </a:extLst>
          </p:cNvPr>
          <p:cNvSpPr txBox="1">
            <a:spLocks noChangeArrowheads="1"/>
          </p:cNvSpPr>
          <p:nvPr/>
        </p:nvSpPr>
        <p:spPr bwMode="auto">
          <a:xfrm>
            <a:off x="323030" y="548680"/>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三、问题一模型建立</a:t>
            </a:r>
          </a:p>
        </p:txBody>
      </p:sp>
      <p:sp>
        <p:nvSpPr>
          <p:cNvPr id="4" name="页脚占位符 3">
            <a:extLst>
              <a:ext uri="{FF2B5EF4-FFF2-40B4-BE49-F238E27FC236}">
                <a16:creationId xmlns:a16="http://schemas.microsoft.com/office/drawing/2014/main" id="{7E34D1FD-F5EF-4880-B715-241571EAB373}"/>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76995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组合 113"/>
          <p:cNvGrpSpPr/>
          <p:nvPr/>
        </p:nvGrpSpPr>
        <p:grpSpPr>
          <a:xfrm>
            <a:off x="431540" y="1999845"/>
            <a:ext cx="6023060" cy="553357"/>
            <a:chOff x="467544" y="1091410"/>
            <a:chExt cx="8030746" cy="737809"/>
          </a:xfrm>
        </p:grpSpPr>
        <p:sp>
          <p:nvSpPr>
            <p:cNvPr id="56" name="Text Box 2"/>
            <p:cNvSpPr txBox="1">
              <a:spLocks noChangeArrowheads="1"/>
            </p:cNvSpPr>
            <p:nvPr/>
          </p:nvSpPr>
          <p:spPr bwMode="auto">
            <a:xfrm>
              <a:off x="467544" y="1091410"/>
              <a:ext cx="8030746" cy="7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油量过少时</a:t>
              </a:r>
            </a:p>
          </p:txBody>
        </p:sp>
        <p:graphicFrame>
          <p:nvGraphicFramePr>
            <p:cNvPr id="91" name="对象 90"/>
            <p:cNvGraphicFramePr>
              <a:graphicFrameLocks noChangeAspect="1"/>
            </p:cNvGraphicFramePr>
            <p:nvPr>
              <p:extLst>
                <p:ext uri="{D42A27DB-BD31-4B8C-83A1-F6EECF244321}">
                  <p14:modId xmlns:p14="http://schemas.microsoft.com/office/powerpoint/2010/main" val="1253379565"/>
                </p:ext>
              </p:extLst>
            </p:nvPr>
          </p:nvGraphicFramePr>
          <p:xfrm>
            <a:off x="3141550" y="1303855"/>
            <a:ext cx="2366553" cy="444956"/>
          </p:xfrm>
          <a:graphic>
            <a:graphicData uri="http://schemas.openxmlformats.org/presentationml/2006/ole">
              <mc:AlternateContent xmlns:mc="http://schemas.openxmlformats.org/markup-compatibility/2006">
                <mc:Choice xmlns:v="urn:schemas-microsoft-com:vml" Requires="v">
                  <p:oleObj name="Equation" r:id="rId3" imgW="939600" imgH="177480" progId="Equation.DSMT4">
                    <p:embed/>
                  </p:oleObj>
                </mc:Choice>
                <mc:Fallback>
                  <p:oleObj name="Equation" r:id="rId3" imgW="939600" imgH="177480" progId="Equation.DSMT4">
                    <p:embed/>
                    <p:pic>
                      <p:nvPicPr>
                        <p:cNvPr id="91" name="对象 90"/>
                        <p:cNvPicPr>
                          <a:picLocks noChangeAspect="1" noChangeArrowheads="1"/>
                        </p:cNvPicPr>
                        <p:nvPr/>
                      </p:nvPicPr>
                      <p:blipFill>
                        <a:blip r:embed="rId4"/>
                        <a:srcRect/>
                        <a:stretch>
                          <a:fillRect/>
                        </a:stretch>
                      </p:blipFill>
                      <p:spPr bwMode="auto">
                        <a:xfrm>
                          <a:off x="3141550" y="1303855"/>
                          <a:ext cx="2366553" cy="444956"/>
                        </a:xfrm>
                        <a:prstGeom prst="rect">
                          <a:avLst/>
                        </a:prstGeom>
                        <a:noFill/>
                        <a:ln>
                          <a:noFill/>
                        </a:ln>
                      </p:spPr>
                    </p:pic>
                  </p:oleObj>
                </mc:Fallback>
              </mc:AlternateContent>
            </a:graphicData>
          </a:graphic>
        </p:graphicFrame>
      </p:grpSp>
      <p:graphicFrame>
        <p:nvGraphicFramePr>
          <p:cNvPr id="93" name="对象 92"/>
          <p:cNvGraphicFramePr>
            <a:graphicFrameLocks noChangeAspect="1"/>
          </p:cNvGraphicFramePr>
          <p:nvPr>
            <p:extLst>
              <p:ext uri="{D42A27DB-BD31-4B8C-83A1-F6EECF244321}">
                <p14:modId xmlns:p14="http://schemas.microsoft.com/office/powerpoint/2010/main" val="598725111"/>
              </p:ext>
            </p:extLst>
          </p:nvPr>
        </p:nvGraphicFramePr>
        <p:xfrm>
          <a:off x="955993" y="2796293"/>
          <a:ext cx="4367213" cy="865584"/>
        </p:xfrm>
        <a:graphic>
          <a:graphicData uri="http://schemas.openxmlformats.org/presentationml/2006/ole">
            <mc:AlternateContent xmlns:mc="http://schemas.openxmlformats.org/markup-compatibility/2006">
              <mc:Choice xmlns:v="urn:schemas-microsoft-com:vml" Requires="v">
                <p:oleObj name="Equation" r:id="rId5" imgW="2286000" imgH="457200" progId="Equation.DSMT4">
                  <p:embed/>
                </p:oleObj>
              </mc:Choice>
              <mc:Fallback>
                <p:oleObj name="Equation" r:id="rId5" imgW="2286000" imgH="457200" progId="Equation.DSMT4">
                  <p:embed/>
                  <p:pic>
                    <p:nvPicPr>
                      <p:cNvPr id="93" name="对象 92"/>
                      <p:cNvPicPr>
                        <a:picLocks noChangeAspect="1" noChangeArrowheads="1"/>
                      </p:cNvPicPr>
                      <p:nvPr/>
                    </p:nvPicPr>
                    <p:blipFill>
                      <a:blip r:embed="rId6"/>
                      <a:srcRect/>
                      <a:stretch>
                        <a:fillRect/>
                      </a:stretch>
                    </p:blipFill>
                    <p:spPr bwMode="auto">
                      <a:xfrm>
                        <a:off x="955993" y="2796293"/>
                        <a:ext cx="4367213" cy="86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8" name="组合 117"/>
          <p:cNvGrpSpPr/>
          <p:nvPr/>
        </p:nvGrpSpPr>
        <p:grpSpPr>
          <a:xfrm>
            <a:off x="4861163" y="3800226"/>
            <a:ext cx="3186875" cy="2077046"/>
            <a:chOff x="4644008" y="3611934"/>
            <a:chExt cx="4249167" cy="2769394"/>
          </a:xfrm>
        </p:grpSpPr>
        <p:sp>
          <p:nvSpPr>
            <p:cNvPr id="119" name="椭圆 118"/>
            <p:cNvSpPr/>
            <p:nvPr/>
          </p:nvSpPr>
          <p:spPr bwMode="auto">
            <a:xfrm>
              <a:off x="5508104" y="4437112"/>
              <a:ext cx="2232248" cy="1512168"/>
            </a:xfrm>
            <a:prstGeom prst="ellips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120" name="直接箭头连接符 119"/>
            <p:cNvCxnSpPr/>
            <p:nvPr/>
          </p:nvCxnSpPr>
          <p:spPr bwMode="auto">
            <a:xfrm>
              <a:off x="5436096" y="5193196"/>
              <a:ext cx="3024336"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1" name="直接箭头连接符 120"/>
            <p:cNvCxnSpPr/>
            <p:nvPr/>
          </p:nvCxnSpPr>
          <p:spPr bwMode="auto">
            <a:xfrm flipV="1">
              <a:off x="6624228" y="3717032"/>
              <a:ext cx="0" cy="266429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22" name="对象 121"/>
            <p:cNvGraphicFramePr>
              <a:graphicFrameLocks noChangeAspect="1"/>
            </p:cNvGraphicFramePr>
            <p:nvPr/>
          </p:nvGraphicFramePr>
          <p:xfrm>
            <a:off x="8531225" y="5067300"/>
            <a:ext cx="361950" cy="357188"/>
          </p:xfrm>
          <a:graphic>
            <a:graphicData uri="http://schemas.openxmlformats.org/presentationml/2006/ole">
              <mc:AlternateContent xmlns:mc="http://schemas.openxmlformats.org/markup-compatibility/2006">
                <mc:Choice xmlns:v="urn:schemas-microsoft-com:vml" Requires="v">
                  <p:oleObj name="Equation" r:id="rId7" imgW="126720" imgH="126720" progId="Equation.DSMT4">
                    <p:embed/>
                  </p:oleObj>
                </mc:Choice>
                <mc:Fallback>
                  <p:oleObj name="Equation" r:id="rId7" imgW="126720" imgH="126720" progId="Equation.DSMT4">
                    <p:embed/>
                    <p:pic>
                      <p:nvPicPr>
                        <p:cNvPr id="122" name="对象 121"/>
                        <p:cNvPicPr>
                          <a:picLocks noChangeAspect="1" noChangeArrowheads="1"/>
                        </p:cNvPicPr>
                        <p:nvPr/>
                      </p:nvPicPr>
                      <p:blipFill>
                        <a:blip r:embed="rId8"/>
                        <a:srcRect/>
                        <a:stretch>
                          <a:fillRect/>
                        </a:stretch>
                      </p:blipFill>
                      <p:spPr bwMode="auto">
                        <a:xfrm>
                          <a:off x="8531225" y="5067300"/>
                          <a:ext cx="3619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 name="对象 122"/>
            <p:cNvGraphicFramePr>
              <a:graphicFrameLocks noChangeAspect="1"/>
            </p:cNvGraphicFramePr>
            <p:nvPr/>
          </p:nvGraphicFramePr>
          <p:xfrm>
            <a:off x="6156176" y="3611934"/>
            <a:ext cx="396875" cy="465138"/>
          </p:xfrm>
          <a:graphic>
            <a:graphicData uri="http://schemas.openxmlformats.org/presentationml/2006/ole">
              <mc:AlternateContent xmlns:mc="http://schemas.openxmlformats.org/markup-compatibility/2006">
                <mc:Choice xmlns:v="urn:schemas-microsoft-com:vml" Requires="v">
                  <p:oleObj name="Equation" r:id="rId9" imgW="139680" imgH="164880" progId="Equation.DSMT4">
                    <p:embed/>
                  </p:oleObj>
                </mc:Choice>
                <mc:Fallback>
                  <p:oleObj name="Equation" r:id="rId9" imgW="139680" imgH="164880" progId="Equation.DSMT4">
                    <p:embed/>
                    <p:pic>
                      <p:nvPicPr>
                        <p:cNvPr id="123" name="对象 122"/>
                        <p:cNvPicPr>
                          <a:picLocks noChangeAspect="1" noChangeArrowheads="1"/>
                        </p:cNvPicPr>
                        <p:nvPr/>
                      </p:nvPicPr>
                      <p:blipFill>
                        <a:blip r:embed="rId10"/>
                        <a:srcRect/>
                        <a:stretch>
                          <a:fillRect/>
                        </a:stretch>
                      </p:blipFill>
                      <p:spPr bwMode="auto">
                        <a:xfrm>
                          <a:off x="6156176" y="3611934"/>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4" name="直接连接符 123"/>
            <p:cNvCxnSpPr/>
            <p:nvPr/>
          </p:nvCxnSpPr>
          <p:spPr bwMode="auto">
            <a:xfrm>
              <a:off x="5681148" y="4785017"/>
              <a:ext cx="1872208"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5" name="直接连接符 124"/>
            <p:cNvCxnSpPr/>
            <p:nvPr/>
          </p:nvCxnSpPr>
          <p:spPr bwMode="auto">
            <a:xfrm flipH="1">
              <a:off x="5681148" y="4785017"/>
              <a:ext cx="259004" cy="732215"/>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6" name="直接连接符 125"/>
            <p:cNvCxnSpPr/>
            <p:nvPr/>
          </p:nvCxnSpPr>
          <p:spPr bwMode="auto">
            <a:xfrm flipH="1">
              <a:off x="5940152" y="4785017"/>
              <a:ext cx="360040"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7" name="直接连接符 126"/>
            <p:cNvCxnSpPr/>
            <p:nvPr/>
          </p:nvCxnSpPr>
          <p:spPr bwMode="auto">
            <a:xfrm flipH="1">
              <a:off x="6300192" y="4785017"/>
              <a:ext cx="324036"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8" name="直接连接符 127"/>
            <p:cNvCxnSpPr>
              <a:endCxn id="119" idx="4"/>
            </p:cNvCxnSpPr>
            <p:nvPr/>
          </p:nvCxnSpPr>
          <p:spPr bwMode="auto">
            <a:xfrm flipH="1">
              <a:off x="6624228" y="4785017"/>
              <a:ext cx="324036" cy="1164263"/>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9" name="直接连接符 128"/>
            <p:cNvCxnSpPr/>
            <p:nvPr/>
          </p:nvCxnSpPr>
          <p:spPr bwMode="auto">
            <a:xfrm flipH="1">
              <a:off x="6948264" y="4782638"/>
              <a:ext cx="317060" cy="1152128"/>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0" name="直接连接符 129"/>
            <p:cNvCxnSpPr/>
            <p:nvPr/>
          </p:nvCxnSpPr>
          <p:spPr bwMode="auto">
            <a:xfrm flipH="1">
              <a:off x="7265324" y="4782638"/>
              <a:ext cx="288032" cy="1022626"/>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1" name="直接连接符 130"/>
            <p:cNvCxnSpPr/>
            <p:nvPr/>
          </p:nvCxnSpPr>
          <p:spPr bwMode="auto">
            <a:xfrm>
              <a:off x="4788024" y="4782638"/>
              <a:ext cx="893124"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2" name="直接箭头连接符 131"/>
            <p:cNvCxnSpPr/>
            <p:nvPr/>
          </p:nvCxnSpPr>
          <p:spPr bwMode="auto">
            <a:xfrm flipV="1">
              <a:off x="5004048" y="4785019"/>
              <a:ext cx="0" cy="26416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3" name="直接连接符 132"/>
            <p:cNvCxnSpPr/>
            <p:nvPr/>
          </p:nvCxnSpPr>
          <p:spPr bwMode="auto">
            <a:xfrm>
              <a:off x="4788024" y="5949280"/>
              <a:ext cx="2405292"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4" name="直接箭头连接符 133"/>
            <p:cNvCxnSpPr/>
            <p:nvPr/>
          </p:nvCxnSpPr>
          <p:spPr bwMode="auto">
            <a:xfrm>
              <a:off x="5004048" y="5725999"/>
              <a:ext cx="0" cy="208767"/>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35" name="对象 134"/>
            <p:cNvGraphicFramePr>
              <a:graphicFrameLocks noChangeAspect="1"/>
            </p:cNvGraphicFramePr>
            <p:nvPr/>
          </p:nvGraphicFramePr>
          <p:xfrm>
            <a:off x="4644008" y="5121846"/>
            <a:ext cx="737991" cy="467394"/>
          </p:xfrm>
          <a:graphic>
            <a:graphicData uri="http://schemas.openxmlformats.org/presentationml/2006/ole">
              <mc:AlternateContent xmlns:mc="http://schemas.openxmlformats.org/markup-compatibility/2006">
                <mc:Choice xmlns:v="urn:schemas-microsoft-com:vml" Requires="v">
                  <p:oleObj name="Equation" r:id="rId11" imgW="317160" imgH="203040" progId="Equation.DSMT4">
                    <p:embed/>
                  </p:oleObj>
                </mc:Choice>
                <mc:Fallback>
                  <p:oleObj name="Equation" r:id="rId11" imgW="317160" imgH="203040" progId="Equation.DSMT4">
                    <p:embed/>
                    <p:pic>
                      <p:nvPicPr>
                        <p:cNvPr id="135" name="对象 134"/>
                        <p:cNvPicPr>
                          <a:picLocks noChangeAspect="1" noChangeArrowheads="1"/>
                        </p:cNvPicPr>
                        <p:nvPr/>
                      </p:nvPicPr>
                      <p:blipFill>
                        <a:blip r:embed="rId12"/>
                        <a:srcRect/>
                        <a:stretch>
                          <a:fillRect/>
                        </a:stretch>
                      </p:blipFill>
                      <p:spPr bwMode="auto">
                        <a:xfrm>
                          <a:off x="4644008" y="5121846"/>
                          <a:ext cx="737991" cy="467394"/>
                        </a:xfrm>
                        <a:prstGeom prst="rect">
                          <a:avLst/>
                        </a:prstGeom>
                        <a:noFill/>
                        <a:ln>
                          <a:noFill/>
                        </a:ln>
                      </p:spPr>
                    </p:pic>
                  </p:oleObj>
                </mc:Fallback>
              </mc:AlternateContent>
            </a:graphicData>
          </a:graphic>
        </p:graphicFrame>
        <p:graphicFrame>
          <p:nvGraphicFramePr>
            <p:cNvPr id="136" name="对象 135"/>
            <p:cNvGraphicFramePr>
              <a:graphicFrameLocks noChangeAspect="1"/>
            </p:cNvGraphicFramePr>
            <p:nvPr/>
          </p:nvGraphicFramePr>
          <p:xfrm>
            <a:off x="6660232" y="4146550"/>
            <a:ext cx="754062" cy="290513"/>
          </p:xfrm>
          <a:graphic>
            <a:graphicData uri="http://schemas.openxmlformats.org/presentationml/2006/ole">
              <mc:AlternateContent xmlns:mc="http://schemas.openxmlformats.org/markup-compatibility/2006">
                <mc:Choice xmlns:v="urn:schemas-microsoft-com:vml" Requires="v">
                  <p:oleObj name="Equation" r:id="rId13" imgW="457200" imgH="177480" progId="Equation.DSMT4">
                    <p:embed/>
                  </p:oleObj>
                </mc:Choice>
                <mc:Fallback>
                  <p:oleObj name="Equation" r:id="rId13" imgW="457200" imgH="177480" progId="Equation.DSMT4">
                    <p:embed/>
                    <p:pic>
                      <p:nvPicPr>
                        <p:cNvPr id="136" name="对象 135"/>
                        <p:cNvPicPr>
                          <a:picLocks noChangeAspect="1" noChangeArrowheads="1"/>
                        </p:cNvPicPr>
                        <p:nvPr/>
                      </p:nvPicPr>
                      <p:blipFill>
                        <a:blip r:embed="rId14"/>
                        <a:srcRect/>
                        <a:stretch>
                          <a:fillRect/>
                        </a:stretch>
                      </p:blipFill>
                      <p:spPr bwMode="auto">
                        <a:xfrm>
                          <a:off x="6660232" y="4146550"/>
                          <a:ext cx="754062" cy="290513"/>
                        </a:xfrm>
                        <a:prstGeom prst="rect">
                          <a:avLst/>
                        </a:prstGeom>
                        <a:noFill/>
                        <a:ln>
                          <a:noFill/>
                        </a:ln>
                      </p:spPr>
                    </p:pic>
                  </p:oleObj>
                </mc:Fallback>
              </mc:AlternateContent>
            </a:graphicData>
          </a:graphic>
        </p:graphicFrame>
        <p:graphicFrame>
          <p:nvGraphicFramePr>
            <p:cNvPr id="137" name="对象 136"/>
            <p:cNvGraphicFramePr>
              <a:graphicFrameLocks noChangeAspect="1"/>
            </p:cNvGraphicFramePr>
            <p:nvPr/>
          </p:nvGraphicFramePr>
          <p:xfrm>
            <a:off x="7740352" y="4860925"/>
            <a:ext cx="900112" cy="290513"/>
          </p:xfrm>
          <a:graphic>
            <a:graphicData uri="http://schemas.openxmlformats.org/presentationml/2006/ole">
              <mc:AlternateContent xmlns:mc="http://schemas.openxmlformats.org/markup-compatibility/2006">
                <mc:Choice xmlns:v="urn:schemas-microsoft-com:vml" Requires="v">
                  <p:oleObj name="Equation" r:id="rId15" imgW="545760" imgH="177480" progId="Equation.DSMT4">
                    <p:embed/>
                  </p:oleObj>
                </mc:Choice>
                <mc:Fallback>
                  <p:oleObj name="Equation" r:id="rId15" imgW="545760" imgH="177480" progId="Equation.DSMT4">
                    <p:embed/>
                    <p:pic>
                      <p:nvPicPr>
                        <p:cNvPr id="137" name="对象 136"/>
                        <p:cNvPicPr>
                          <a:picLocks noChangeAspect="1" noChangeArrowheads="1"/>
                        </p:cNvPicPr>
                        <p:nvPr/>
                      </p:nvPicPr>
                      <p:blipFill>
                        <a:blip r:embed="rId16"/>
                        <a:srcRect/>
                        <a:stretch>
                          <a:fillRect/>
                        </a:stretch>
                      </p:blipFill>
                      <p:spPr bwMode="auto">
                        <a:xfrm>
                          <a:off x="7740352" y="4860925"/>
                          <a:ext cx="900112"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组合 4">
            <a:extLst>
              <a:ext uri="{FF2B5EF4-FFF2-40B4-BE49-F238E27FC236}">
                <a16:creationId xmlns:a16="http://schemas.microsoft.com/office/drawing/2014/main" id="{02417087-208F-48B8-B6D2-9042AFD3F19F}"/>
              </a:ext>
            </a:extLst>
          </p:cNvPr>
          <p:cNvGrpSpPr/>
          <p:nvPr/>
        </p:nvGrpSpPr>
        <p:grpSpPr>
          <a:xfrm>
            <a:off x="916638" y="3531719"/>
            <a:ext cx="3214748" cy="2293070"/>
            <a:chOff x="916638" y="2372722"/>
            <a:chExt cx="3214748" cy="2293070"/>
          </a:xfrm>
        </p:grpSpPr>
        <p:grpSp>
          <p:nvGrpSpPr>
            <p:cNvPr id="12" name="组合 11"/>
            <p:cNvGrpSpPr/>
            <p:nvPr/>
          </p:nvGrpSpPr>
          <p:grpSpPr>
            <a:xfrm>
              <a:off x="916638" y="2372722"/>
              <a:ext cx="3214748" cy="2293070"/>
              <a:chOff x="323528" y="3395910"/>
              <a:chExt cx="4286330" cy="3057426"/>
            </a:xfrm>
          </p:grpSpPr>
          <p:grpSp>
            <p:nvGrpSpPr>
              <p:cNvPr id="140" name="组合 139"/>
              <p:cNvGrpSpPr/>
              <p:nvPr/>
            </p:nvGrpSpPr>
            <p:grpSpPr>
              <a:xfrm>
                <a:off x="323528" y="3395910"/>
                <a:ext cx="4286330" cy="3057426"/>
                <a:chOff x="323528" y="3395910"/>
                <a:chExt cx="4286330" cy="3057426"/>
              </a:xfrm>
            </p:grpSpPr>
            <p:sp>
              <p:nvSpPr>
                <p:cNvPr id="57" name="矩形 56"/>
                <p:cNvSpPr/>
                <p:nvPr/>
              </p:nvSpPr>
              <p:spPr bwMode="auto">
                <a:xfrm>
                  <a:off x="738501" y="4149210"/>
                  <a:ext cx="3096344" cy="1440160"/>
                </a:xfrm>
                <a:prstGeom prst="rect">
                  <a:avLst/>
                </a:prstGeom>
                <a:solidFill>
                  <a:srgbClr val="FFFFFF"/>
                </a:solid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63" name="直接箭头连接符 62"/>
                <p:cNvCxnSpPr>
                  <a:cxnSpLocks noChangeAspect="1"/>
                </p:cNvCxnSpPr>
                <p:nvPr/>
              </p:nvCxnSpPr>
              <p:spPr bwMode="auto">
                <a:xfrm flipV="1">
                  <a:off x="757486" y="4581128"/>
                  <a:ext cx="3678643" cy="51845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66" name="直接连接符 65"/>
                <p:cNvCxnSpPr/>
                <p:nvPr/>
              </p:nvCxnSpPr>
              <p:spPr bwMode="auto">
                <a:xfrm>
                  <a:off x="323528" y="5805394"/>
                  <a:ext cx="4286330" cy="0"/>
                </a:xfrm>
                <a:prstGeom prst="line">
                  <a:avLst/>
                </a:prstGeom>
                <a:solidFill>
                  <a:srgbClr val="FFFFFF"/>
                </a:solidFill>
                <a:ln w="25400"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67" name="对象 66"/>
                <p:cNvGraphicFramePr>
                  <a:graphicFrameLocks noChangeAspect="1"/>
                </p:cNvGraphicFramePr>
                <p:nvPr/>
              </p:nvGraphicFramePr>
              <p:xfrm>
                <a:off x="4139952" y="4653136"/>
                <a:ext cx="361950" cy="393700"/>
              </p:xfrm>
              <a:graphic>
                <a:graphicData uri="http://schemas.openxmlformats.org/presentationml/2006/ole">
                  <mc:AlternateContent xmlns:mc="http://schemas.openxmlformats.org/markup-compatibility/2006">
                    <mc:Choice xmlns:v="urn:schemas-microsoft-com:vml" Requires="v">
                      <p:oleObj name="Equation" r:id="rId17" imgW="126720" imgH="139680" progId="Equation.DSMT4">
                        <p:embed/>
                      </p:oleObj>
                    </mc:Choice>
                    <mc:Fallback>
                      <p:oleObj name="Equation" r:id="rId17" imgW="126720" imgH="139680" progId="Equation.DSMT4">
                        <p:embed/>
                        <p:pic>
                          <p:nvPicPr>
                            <p:cNvPr id="67" name="对象 66"/>
                            <p:cNvPicPr>
                              <a:picLocks noChangeAspect="1" noChangeArrowheads="1"/>
                            </p:cNvPicPr>
                            <p:nvPr/>
                          </p:nvPicPr>
                          <p:blipFill>
                            <a:blip r:embed="rId18"/>
                            <a:srcRect/>
                            <a:stretch>
                              <a:fillRect/>
                            </a:stretch>
                          </p:blipFill>
                          <p:spPr bwMode="auto">
                            <a:xfrm>
                              <a:off x="4139952" y="4653136"/>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 name="对象 67"/>
                <p:cNvGraphicFramePr>
                  <a:graphicFrameLocks noChangeAspect="1"/>
                </p:cNvGraphicFramePr>
                <p:nvPr/>
              </p:nvGraphicFramePr>
              <p:xfrm>
                <a:off x="790749" y="3395910"/>
                <a:ext cx="396875" cy="465138"/>
              </p:xfrm>
              <a:graphic>
                <a:graphicData uri="http://schemas.openxmlformats.org/presentationml/2006/ole">
                  <mc:AlternateContent xmlns:mc="http://schemas.openxmlformats.org/markup-compatibility/2006">
                    <mc:Choice xmlns:v="urn:schemas-microsoft-com:vml" Requires="v">
                      <p:oleObj name="Equation" r:id="rId19" imgW="139680" imgH="164880" progId="Equation.DSMT4">
                        <p:embed/>
                      </p:oleObj>
                    </mc:Choice>
                    <mc:Fallback>
                      <p:oleObj name="Equation" r:id="rId19" imgW="139680" imgH="164880" progId="Equation.DSMT4">
                        <p:embed/>
                        <p:pic>
                          <p:nvPicPr>
                            <p:cNvPr id="68" name="对象 67"/>
                            <p:cNvPicPr>
                              <a:picLocks noChangeAspect="1" noChangeArrowheads="1"/>
                            </p:cNvPicPr>
                            <p:nvPr/>
                          </p:nvPicPr>
                          <p:blipFill>
                            <a:blip r:embed="rId10"/>
                            <a:srcRect/>
                            <a:stretch>
                              <a:fillRect/>
                            </a:stretch>
                          </p:blipFill>
                          <p:spPr bwMode="auto">
                            <a:xfrm>
                              <a:off x="790749" y="3395910"/>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对象 68"/>
                <p:cNvGraphicFramePr>
                  <a:graphicFrameLocks noChangeAspect="1"/>
                </p:cNvGraphicFramePr>
                <p:nvPr/>
              </p:nvGraphicFramePr>
              <p:xfrm>
                <a:off x="3060080" y="5520328"/>
                <a:ext cx="359792" cy="328046"/>
              </p:xfrm>
              <a:graphic>
                <a:graphicData uri="http://schemas.openxmlformats.org/presentationml/2006/ole">
                  <mc:AlternateContent xmlns:mc="http://schemas.openxmlformats.org/markup-compatibility/2006">
                    <mc:Choice xmlns:v="urn:schemas-microsoft-com:vml" Requires="v">
                      <p:oleObj name="Equation" r:id="rId20" imgW="152280" imgH="139680" progId="Equation.DSMT4">
                        <p:embed/>
                      </p:oleObj>
                    </mc:Choice>
                    <mc:Fallback>
                      <p:oleObj name="Equation" r:id="rId20" imgW="152280" imgH="139680" progId="Equation.DSMT4">
                        <p:embed/>
                        <p:pic>
                          <p:nvPicPr>
                            <p:cNvPr id="69" name="对象 68"/>
                            <p:cNvPicPr>
                              <a:picLocks noChangeAspect="1" noChangeArrowheads="1"/>
                            </p:cNvPicPr>
                            <p:nvPr/>
                          </p:nvPicPr>
                          <p:blipFill>
                            <a:blip r:embed="rId21"/>
                            <a:srcRect/>
                            <a:stretch>
                              <a:fillRect/>
                            </a:stretch>
                          </p:blipFill>
                          <p:spPr bwMode="auto">
                            <a:xfrm>
                              <a:off x="3060080" y="5520328"/>
                              <a:ext cx="359792" cy="328046"/>
                            </a:xfrm>
                            <a:prstGeom prst="rect">
                              <a:avLst/>
                            </a:prstGeom>
                            <a:noFill/>
                            <a:ln>
                              <a:noFill/>
                            </a:ln>
                          </p:spPr>
                        </p:pic>
                      </p:oleObj>
                    </mc:Fallback>
                  </mc:AlternateContent>
                </a:graphicData>
              </a:graphic>
            </p:graphicFrame>
            <p:graphicFrame>
              <p:nvGraphicFramePr>
                <p:cNvPr id="73" name="对象 72"/>
                <p:cNvGraphicFramePr>
                  <a:graphicFrameLocks noChangeAspect="1"/>
                </p:cNvGraphicFramePr>
                <p:nvPr/>
              </p:nvGraphicFramePr>
              <p:xfrm>
                <a:off x="1230128" y="4996631"/>
                <a:ext cx="362091" cy="504056"/>
              </p:xfrm>
              <a:graphic>
                <a:graphicData uri="http://schemas.openxmlformats.org/presentationml/2006/ole">
                  <mc:AlternateContent xmlns:mc="http://schemas.openxmlformats.org/markup-compatibility/2006">
                    <mc:Choice xmlns:v="urn:schemas-microsoft-com:vml" Requires="v">
                      <p:oleObj name="Equation" r:id="rId22" imgW="126720" imgH="177480" progId="Equation.DSMT4">
                        <p:embed/>
                      </p:oleObj>
                    </mc:Choice>
                    <mc:Fallback>
                      <p:oleObj name="Equation" r:id="rId22" imgW="126720" imgH="177480" progId="Equation.DSMT4">
                        <p:embed/>
                        <p:pic>
                          <p:nvPicPr>
                            <p:cNvPr id="73" name="对象 72"/>
                            <p:cNvPicPr>
                              <a:picLocks noChangeAspect="1" noChangeArrowheads="1"/>
                            </p:cNvPicPr>
                            <p:nvPr/>
                          </p:nvPicPr>
                          <p:blipFill>
                            <a:blip r:embed="rId23"/>
                            <a:srcRect/>
                            <a:stretch>
                              <a:fillRect/>
                            </a:stretch>
                          </p:blipFill>
                          <p:spPr bwMode="auto">
                            <a:xfrm>
                              <a:off x="1230128" y="4996631"/>
                              <a:ext cx="362091" cy="504056"/>
                            </a:xfrm>
                            <a:prstGeom prst="rect">
                              <a:avLst/>
                            </a:prstGeom>
                            <a:noFill/>
                            <a:ln>
                              <a:noFill/>
                            </a:ln>
                          </p:spPr>
                        </p:pic>
                      </p:oleObj>
                    </mc:Fallback>
                  </mc:AlternateContent>
                </a:graphicData>
              </a:graphic>
            </p:graphicFrame>
            <p:graphicFrame>
              <p:nvGraphicFramePr>
                <p:cNvPr id="76" name="对象 75"/>
                <p:cNvGraphicFramePr>
                  <a:graphicFrameLocks noChangeAspect="1"/>
                </p:cNvGraphicFramePr>
                <p:nvPr/>
              </p:nvGraphicFramePr>
              <p:xfrm>
                <a:off x="1186739" y="6064398"/>
                <a:ext cx="360363" cy="388938"/>
              </p:xfrm>
              <a:graphic>
                <a:graphicData uri="http://schemas.openxmlformats.org/presentationml/2006/ole">
                  <mc:AlternateContent xmlns:mc="http://schemas.openxmlformats.org/markup-compatibility/2006">
                    <mc:Choice xmlns:v="urn:schemas-microsoft-com:vml" Requires="v">
                      <p:oleObj name="Equation" r:id="rId24" imgW="152280" imgH="164880" progId="Equation.DSMT4">
                        <p:embed/>
                      </p:oleObj>
                    </mc:Choice>
                    <mc:Fallback>
                      <p:oleObj name="Equation" r:id="rId24" imgW="152280" imgH="164880" progId="Equation.DSMT4">
                        <p:embed/>
                        <p:pic>
                          <p:nvPicPr>
                            <p:cNvPr id="76" name="对象 75"/>
                            <p:cNvPicPr>
                              <a:picLocks noChangeAspect="1" noChangeArrowheads="1"/>
                            </p:cNvPicPr>
                            <p:nvPr/>
                          </p:nvPicPr>
                          <p:blipFill>
                            <a:blip r:embed="rId25"/>
                            <a:srcRect/>
                            <a:stretch>
                              <a:fillRect/>
                            </a:stretch>
                          </p:blipFill>
                          <p:spPr bwMode="auto">
                            <a:xfrm>
                              <a:off x="1186739" y="6064398"/>
                              <a:ext cx="3603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8" name="直接连接符 77"/>
                <p:cNvCxnSpPr>
                  <a:cxnSpLocks noChangeAspect="1"/>
                </p:cNvCxnSpPr>
                <p:nvPr/>
              </p:nvCxnSpPr>
              <p:spPr bwMode="auto">
                <a:xfrm>
                  <a:off x="842098" y="5691530"/>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9" name="直接连接符 78"/>
                <p:cNvCxnSpPr>
                  <a:cxnSpLocks noChangeAspect="1"/>
                </p:cNvCxnSpPr>
                <p:nvPr/>
              </p:nvCxnSpPr>
              <p:spPr bwMode="auto">
                <a:xfrm>
                  <a:off x="1605158" y="5589932"/>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0" name="直接连接符 79"/>
                <p:cNvCxnSpPr>
                  <a:cxnSpLocks noChangeAspect="1"/>
                </p:cNvCxnSpPr>
                <p:nvPr/>
              </p:nvCxnSpPr>
              <p:spPr bwMode="auto">
                <a:xfrm>
                  <a:off x="3924927" y="5272310"/>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2" name="直接箭头连接符 81"/>
                <p:cNvCxnSpPr>
                  <a:cxnSpLocks noChangeAspect="1"/>
                </p:cNvCxnSpPr>
                <p:nvPr/>
              </p:nvCxnSpPr>
              <p:spPr bwMode="auto">
                <a:xfrm flipV="1">
                  <a:off x="2987824" y="5888900"/>
                  <a:ext cx="1008109" cy="160984"/>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83" name="对象 82"/>
                <p:cNvGraphicFramePr>
                  <a:graphicFrameLocks noChangeAspect="1"/>
                </p:cNvGraphicFramePr>
                <p:nvPr/>
              </p:nvGraphicFramePr>
              <p:xfrm>
                <a:off x="2699792" y="5862909"/>
                <a:ext cx="360362" cy="417513"/>
              </p:xfrm>
              <a:graphic>
                <a:graphicData uri="http://schemas.openxmlformats.org/presentationml/2006/ole">
                  <mc:AlternateContent xmlns:mc="http://schemas.openxmlformats.org/markup-compatibility/2006">
                    <mc:Choice xmlns:v="urn:schemas-microsoft-com:vml" Requires="v">
                      <p:oleObj name="Equation" r:id="rId26" imgW="152280" imgH="177480" progId="Equation.DSMT4">
                        <p:embed/>
                      </p:oleObj>
                    </mc:Choice>
                    <mc:Fallback>
                      <p:oleObj name="Equation" r:id="rId26" imgW="152280" imgH="177480" progId="Equation.DSMT4">
                        <p:embed/>
                        <p:pic>
                          <p:nvPicPr>
                            <p:cNvPr id="83" name="对象 82"/>
                            <p:cNvPicPr>
                              <a:picLocks noChangeAspect="1" noChangeArrowheads="1"/>
                            </p:cNvPicPr>
                            <p:nvPr/>
                          </p:nvPicPr>
                          <p:blipFill>
                            <a:blip r:embed="rId27"/>
                            <a:srcRect/>
                            <a:stretch>
                              <a:fillRect/>
                            </a:stretch>
                          </p:blipFill>
                          <p:spPr bwMode="auto">
                            <a:xfrm>
                              <a:off x="2699792" y="5862909"/>
                              <a:ext cx="36036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5" name="直接箭头连接符 84"/>
                <p:cNvCxnSpPr/>
                <p:nvPr/>
              </p:nvCxnSpPr>
              <p:spPr bwMode="auto">
                <a:xfrm flipH="1">
                  <a:off x="1763688" y="6092865"/>
                  <a:ext cx="936104" cy="136815"/>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6" name="直接箭头连接符 85"/>
                <p:cNvCxnSpPr>
                  <a:cxnSpLocks noChangeAspect="1"/>
                </p:cNvCxnSpPr>
                <p:nvPr/>
              </p:nvCxnSpPr>
              <p:spPr bwMode="auto">
                <a:xfrm flipV="1">
                  <a:off x="1478807" y="6237442"/>
                  <a:ext cx="226825" cy="3622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7" name="直接箭头连接符 86"/>
                <p:cNvCxnSpPr>
                  <a:cxnSpLocks noChangeAspect="1"/>
                </p:cNvCxnSpPr>
                <p:nvPr/>
              </p:nvCxnSpPr>
              <p:spPr bwMode="auto">
                <a:xfrm flipH="1">
                  <a:off x="956860" y="6309450"/>
                  <a:ext cx="280832" cy="43205"/>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139" name="任意多边形 138"/>
                <p:cNvSpPr/>
                <p:nvPr/>
              </p:nvSpPr>
              <p:spPr bwMode="auto">
                <a:xfrm>
                  <a:off x="790748" y="5400912"/>
                  <a:ext cx="2810142" cy="393117"/>
                </a:xfrm>
                <a:custGeom>
                  <a:avLst/>
                  <a:gdLst>
                    <a:gd name="connsiteX0" fmla="*/ 0 w 3164114"/>
                    <a:gd name="connsiteY0" fmla="*/ 0 h 449943"/>
                    <a:gd name="connsiteX1" fmla="*/ 3164114 w 3164114"/>
                    <a:gd name="connsiteY1" fmla="*/ 0 h 449943"/>
                    <a:gd name="connsiteX2" fmla="*/ 87085 w 3164114"/>
                    <a:gd name="connsiteY2" fmla="*/ 449943 h 449943"/>
                    <a:gd name="connsiteX3" fmla="*/ 0 w 3164114"/>
                    <a:gd name="connsiteY3" fmla="*/ 0 h 449943"/>
                  </a:gdLst>
                  <a:ahLst/>
                  <a:cxnLst>
                    <a:cxn ang="0">
                      <a:pos x="connsiteX0" y="connsiteY0"/>
                    </a:cxn>
                    <a:cxn ang="0">
                      <a:pos x="connsiteX1" y="connsiteY1"/>
                    </a:cxn>
                    <a:cxn ang="0">
                      <a:pos x="connsiteX2" y="connsiteY2"/>
                    </a:cxn>
                    <a:cxn ang="0">
                      <a:pos x="connsiteX3" y="connsiteY3"/>
                    </a:cxn>
                  </a:cxnLst>
                  <a:rect l="l" t="t" r="r" b="b"/>
                  <a:pathLst>
                    <a:path w="3164114" h="449943">
                      <a:moveTo>
                        <a:pt x="0" y="0"/>
                      </a:moveTo>
                      <a:lnTo>
                        <a:pt x="3164114" y="0"/>
                      </a:lnTo>
                      <a:lnTo>
                        <a:pt x="87085" y="449943"/>
                      </a:lnTo>
                      <a:lnTo>
                        <a:pt x="0" y="0"/>
                      </a:lnTo>
                      <a:close/>
                    </a:path>
                  </a:pathLst>
                </a:custGeom>
                <a:solidFill>
                  <a:srgbClr val="00B0F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61" name="直接箭头连接符 60"/>
                <p:cNvCxnSpPr/>
                <p:nvPr/>
              </p:nvCxnSpPr>
              <p:spPr bwMode="auto">
                <a:xfrm flipH="1" flipV="1">
                  <a:off x="1333550" y="3501138"/>
                  <a:ext cx="305107" cy="230425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cxnSp>
            <p:nvCxnSpPr>
              <p:cNvPr id="11" name="直接连接符 10"/>
              <p:cNvCxnSpPr>
                <a:cxnSpLocks noChangeAspect="1"/>
              </p:cNvCxnSpPr>
              <p:nvPr/>
            </p:nvCxnSpPr>
            <p:spPr bwMode="auto">
              <a:xfrm flipH="1" flipV="1">
                <a:off x="2043957" y="5385328"/>
                <a:ext cx="37408" cy="288000"/>
              </a:xfrm>
              <a:prstGeom prst="line">
                <a:avLst/>
              </a:prstGeom>
              <a:solidFill>
                <a:srgbClr val="FFFFFF"/>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graphicFrame>
          <p:nvGraphicFramePr>
            <p:cNvPr id="53" name="对象 52">
              <a:extLst>
                <a:ext uri="{FF2B5EF4-FFF2-40B4-BE49-F238E27FC236}">
                  <a16:creationId xmlns:a16="http://schemas.microsoft.com/office/drawing/2014/main" id="{90DFDF89-27F2-4663-91C9-4835B0A88D35}"/>
                </a:ext>
              </a:extLst>
            </p:cNvPr>
            <p:cNvGraphicFramePr>
              <a:graphicFrameLocks noChangeAspect="1"/>
            </p:cNvGraphicFramePr>
            <p:nvPr/>
          </p:nvGraphicFramePr>
          <p:xfrm>
            <a:off x="2087997" y="3573263"/>
            <a:ext cx="544395" cy="345971"/>
          </p:xfrm>
          <a:graphic>
            <a:graphicData uri="http://schemas.openxmlformats.org/presentationml/2006/ole">
              <mc:AlternateContent xmlns:mc="http://schemas.openxmlformats.org/markup-compatibility/2006">
                <mc:Choice xmlns:v="urn:schemas-microsoft-com:vml" Requires="v">
                  <p:oleObj name="Equation" r:id="rId28" imgW="317160" imgH="203040" progId="Equation.DSMT4">
                    <p:embed/>
                  </p:oleObj>
                </mc:Choice>
                <mc:Fallback>
                  <p:oleObj name="Equation" r:id="rId28" imgW="317160" imgH="203040" progId="Equation.DSMT4">
                    <p:embed/>
                    <p:pic>
                      <p:nvPicPr>
                        <p:cNvPr id="53" name="对象 52">
                          <a:extLst>
                            <a:ext uri="{FF2B5EF4-FFF2-40B4-BE49-F238E27FC236}">
                              <a16:creationId xmlns:a16="http://schemas.microsoft.com/office/drawing/2014/main" id="{90DFDF89-27F2-4663-91C9-4835B0A88D35}"/>
                            </a:ext>
                          </a:extLst>
                        </p:cNvPr>
                        <p:cNvPicPr>
                          <a:picLocks noChangeAspect="1" noChangeArrowheads="1"/>
                        </p:cNvPicPr>
                        <p:nvPr/>
                      </p:nvPicPr>
                      <p:blipFill>
                        <a:blip r:embed="rId29"/>
                        <a:srcRect/>
                        <a:stretch>
                          <a:fillRect/>
                        </a:stretch>
                      </p:blipFill>
                      <p:spPr bwMode="auto">
                        <a:xfrm>
                          <a:off x="2087997" y="3573263"/>
                          <a:ext cx="544395" cy="345971"/>
                        </a:xfrm>
                        <a:prstGeom prst="rect">
                          <a:avLst/>
                        </a:prstGeom>
                        <a:noFill/>
                        <a:ln>
                          <a:noFill/>
                        </a:ln>
                      </p:spPr>
                    </p:pic>
                  </p:oleObj>
                </mc:Fallback>
              </mc:AlternateContent>
            </a:graphicData>
          </a:graphic>
        </p:graphicFrame>
      </p:grpSp>
      <p:sp>
        <p:nvSpPr>
          <p:cNvPr id="13" name="日期占位符 12">
            <a:extLst>
              <a:ext uri="{FF2B5EF4-FFF2-40B4-BE49-F238E27FC236}">
                <a16:creationId xmlns:a16="http://schemas.microsoft.com/office/drawing/2014/main" id="{D41247F0-0526-4629-9010-29CBCD84134A}"/>
              </a:ext>
            </a:extLst>
          </p:cNvPr>
          <p:cNvSpPr>
            <a:spLocks noGrp="1"/>
          </p:cNvSpPr>
          <p:nvPr>
            <p:ph type="dt" sz="half" idx="2"/>
          </p:nvPr>
        </p:nvSpPr>
        <p:spPr/>
        <p:txBody>
          <a:bodyPr/>
          <a:lstStyle/>
          <a:p>
            <a:pPr>
              <a:defRPr/>
            </a:pPr>
            <a:fld id="{F880EDE0-6541-4696-9422-523E530D0D2F}" type="datetime1">
              <a:rPr kumimoji="0" lang="zh-CN" altLang="en-US" smtClean="0"/>
              <a:t>2022/11/23</a:t>
            </a:fld>
            <a:endParaRPr kumimoji="0" lang="zh-CN" altLang="en-US" dirty="0"/>
          </a:p>
        </p:txBody>
      </p:sp>
      <p:sp>
        <p:nvSpPr>
          <p:cNvPr id="62" name="Text Box 2">
            <a:extLst>
              <a:ext uri="{FF2B5EF4-FFF2-40B4-BE49-F238E27FC236}">
                <a16:creationId xmlns:a16="http://schemas.microsoft.com/office/drawing/2014/main" id="{825B47C5-E5E2-47CC-9AA0-0335BABCB1E3}"/>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有纵向变位情形</a:t>
            </a:r>
          </a:p>
        </p:txBody>
      </p:sp>
      <p:sp>
        <p:nvSpPr>
          <p:cNvPr id="64" name="Text Box 2">
            <a:extLst>
              <a:ext uri="{FF2B5EF4-FFF2-40B4-BE49-F238E27FC236}">
                <a16:creationId xmlns:a16="http://schemas.microsoft.com/office/drawing/2014/main" id="{3EB58854-5BAE-4A46-A2BA-94A6F8AD23BA}"/>
              </a:ext>
            </a:extLst>
          </p:cNvPr>
          <p:cNvSpPr txBox="1">
            <a:spLocks noChangeArrowheads="1"/>
          </p:cNvSpPr>
          <p:nvPr/>
        </p:nvSpPr>
        <p:spPr bwMode="auto">
          <a:xfrm>
            <a:off x="323030" y="548680"/>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三、问题一模型建立</a:t>
            </a:r>
          </a:p>
        </p:txBody>
      </p:sp>
      <p:sp>
        <p:nvSpPr>
          <p:cNvPr id="2" name="页脚占位符 1">
            <a:extLst>
              <a:ext uri="{FF2B5EF4-FFF2-40B4-BE49-F238E27FC236}">
                <a16:creationId xmlns:a16="http://schemas.microsoft.com/office/drawing/2014/main" id="{8D84D03D-8B60-4F1F-AC4F-C55BB88471A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3136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组合 113"/>
          <p:cNvGrpSpPr/>
          <p:nvPr/>
        </p:nvGrpSpPr>
        <p:grpSpPr>
          <a:xfrm>
            <a:off x="431540" y="1999843"/>
            <a:ext cx="6023060" cy="553357"/>
            <a:chOff x="467544" y="1091410"/>
            <a:chExt cx="8030746" cy="737809"/>
          </a:xfrm>
        </p:grpSpPr>
        <p:sp>
          <p:nvSpPr>
            <p:cNvPr id="56" name="Text Box 2"/>
            <p:cNvSpPr txBox="1">
              <a:spLocks noChangeArrowheads="1"/>
            </p:cNvSpPr>
            <p:nvPr/>
          </p:nvSpPr>
          <p:spPr bwMode="auto">
            <a:xfrm>
              <a:off x="467544" y="1091410"/>
              <a:ext cx="8030746" cy="7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油量过多时</a:t>
              </a:r>
            </a:p>
          </p:txBody>
        </p:sp>
        <p:graphicFrame>
          <p:nvGraphicFramePr>
            <p:cNvPr id="91" name="对象 90"/>
            <p:cNvGraphicFramePr>
              <a:graphicFrameLocks noChangeAspect="1"/>
            </p:cNvGraphicFramePr>
            <p:nvPr>
              <p:extLst>
                <p:ext uri="{D42A27DB-BD31-4B8C-83A1-F6EECF244321}">
                  <p14:modId xmlns:p14="http://schemas.microsoft.com/office/powerpoint/2010/main" val="1444911401"/>
                </p:ext>
              </p:extLst>
            </p:nvPr>
          </p:nvGraphicFramePr>
          <p:xfrm>
            <a:off x="3174148" y="1304314"/>
            <a:ext cx="3294062" cy="444500"/>
          </p:xfrm>
          <a:graphic>
            <a:graphicData uri="http://schemas.openxmlformats.org/presentationml/2006/ole">
              <mc:AlternateContent xmlns:mc="http://schemas.openxmlformats.org/markup-compatibility/2006">
                <mc:Choice xmlns:v="urn:schemas-microsoft-com:vml" Requires="v">
                  <p:oleObj name="Equation" r:id="rId3" imgW="1307880" imgH="177480" progId="Equation.DSMT4">
                    <p:embed/>
                  </p:oleObj>
                </mc:Choice>
                <mc:Fallback>
                  <p:oleObj name="Equation" r:id="rId3" imgW="1307880" imgH="177480" progId="Equation.DSMT4">
                    <p:embed/>
                    <p:pic>
                      <p:nvPicPr>
                        <p:cNvPr id="91" name="对象 90"/>
                        <p:cNvPicPr>
                          <a:picLocks noChangeAspect="1" noChangeArrowheads="1"/>
                        </p:cNvPicPr>
                        <p:nvPr/>
                      </p:nvPicPr>
                      <p:blipFill>
                        <a:blip r:embed="rId4"/>
                        <a:srcRect/>
                        <a:stretch>
                          <a:fillRect/>
                        </a:stretch>
                      </p:blipFill>
                      <p:spPr bwMode="auto">
                        <a:xfrm>
                          <a:off x="3174148" y="1304314"/>
                          <a:ext cx="3294062" cy="444500"/>
                        </a:xfrm>
                        <a:prstGeom prst="rect">
                          <a:avLst/>
                        </a:prstGeom>
                        <a:noFill/>
                        <a:ln>
                          <a:noFill/>
                        </a:ln>
                      </p:spPr>
                    </p:pic>
                  </p:oleObj>
                </mc:Fallback>
              </mc:AlternateContent>
            </a:graphicData>
          </a:graphic>
        </p:graphicFrame>
      </p:grpSp>
      <p:graphicFrame>
        <p:nvGraphicFramePr>
          <p:cNvPr id="93" name="对象 92"/>
          <p:cNvGraphicFramePr>
            <a:graphicFrameLocks noChangeAspect="1"/>
          </p:cNvGraphicFramePr>
          <p:nvPr>
            <p:extLst>
              <p:ext uri="{D42A27DB-BD31-4B8C-83A1-F6EECF244321}">
                <p14:modId xmlns:p14="http://schemas.microsoft.com/office/powerpoint/2010/main" val="2602176209"/>
              </p:ext>
            </p:extLst>
          </p:nvPr>
        </p:nvGraphicFramePr>
        <p:xfrm>
          <a:off x="594965" y="2701593"/>
          <a:ext cx="7666038" cy="863600"/>
        </p:xfrm>
        <a:graphic>
          <a:graphicData uri="http://schemas.openxmlformats.org/presentationml/2006/ole">
            <mc:AlternateContent xmlns:mc="http://schemas.openxmlformats.org/markup-compatibility/2006">
              <mc:Choice xmlns:v="urn:schemas-microsoft-com:vml" Requires="v">
                <p:oleObj name="Equation" r:id="rId5" imgW="4012920" imgH="457200" progId="Equation.DSMT4">
                  <p:embed/>
                </p:oleObj>
              </mc:Choice>
              <mc:Fallback>
                <p:oleObj name="Equation" r:id="rId5" imgW="4012920" imgH="457200" progId="Equation.DSMT4">
                  <p:embed/>
                  <p:pic>
                    <p:nvPicPr>
                      <p:cNvPr id="93" name="对象 92"/>
                      <p:cNvPicPr>
                        <a:picLocks noChangeAspect="1" noChangeArrowheads="1"/>
                      </p:cNvPicPr>
                      <p:nvPr/>
                    </p:nvPicPr>
                    <p:blipFill>
                      <a:blip r:embed="rId6"/>
                      <a:srcRect/>
                      <a:stretch>
                        <a:fillRect/>
                      </a:stretch>
                    </p:blipFill>
                    <p:spPr bwMode="auto">
                      <a:xfrm>
                        <a:off x="594965" y="2701593"/>
                        <a:ext cx="76660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 name="组合 120"/>
          <p:cNvGrpSpPr/>
          <p:nvPr/>
        </p:nvGrpSpPr>
        <p:grpSpPr>
          <a:xfrm>
            <a:off x="4740612" y="3639212"/>
            <a:ext cx="3186875" cy="2077046"/>
            <a:chOff x="4644008" y="3611934"/>
            <a:chExt cx="4249167" cy="2769394"/>
          </a:xfrm>
        </p:grpSpPr>
        <p:sp>
          <p:nvSpPr>
            <p:cNvPr id="122" name="椭圆 121"/>
            <p:cNvSpPr/>
            <p:nvPr/>
          </p:nvSpPr>
          <p:spPr bwMode="auto">
            <a:xfrm>
              <a:off x="5508104" y="4437112"/>
              <a:ext cx="2232248" cy="1512168"/>
            </a:xfrm>
            <a:prstGeom prst="ellips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123" name="直接箭头连接符 122"/>
            <p:cNvCxnSpPr/>
            <p:nvPr/>
          </p:nvCxnSpPr>
          <p:spPr bwMode="auto">
            <a:xfrm>
              <a:off x="5436096" y="5193196"/>
              <a:ext cx="3024336"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4" name="直接箭头连接符 123"/>
            <p:cNvCxnSpPr/>
            <p:nvPr/>
          </p:nvCxnSpPr>
          <p:spPr bwMode="auto">
            <a:xfrm flipV="1">
              <a:off x="6624228" y="3717032"/>
              <a:ext cx="0" cy="266429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25" name="对象 124"/>
            <p:cNvGraphicFramePr>
              <a:graphicFrameLocks noChangeAspect="1"/>
            </p:cNvGraphicFramePr>
            <p:nvPr/>
          </p:nvGraphicFramePr>
          <p:xfrm>
            <a:off x="8531225" y="5067300"/>
            <a:ext cx="361950" cy="357188"/>
          </p:xfrm>
          <a:graphic>
            <a:graphicData uri="http://schemas.openxmlformats.org/presentationml/2006/ole">
              <mc:AlternateContent xmlns:mc="http://schemas.openxmlformats.org/markup-compatibility/2006">
                <mc:Choice xmlns:v="urn:schemas-microsoft-com:vml" Requires="v">
                  <p:oleObj name="Equation" r:id="rId7" imgW="126720" imgH="126720" progId="Equation.DSMT4">
                    <p:embed/>
                  </p:oleObj>
                </mc:Choice>
                <mc:Fallback>
                  <p:oleObj name="Equation" r:id="rId7" imgW="126720" imgH="126720" progId="Equation.DSMT4">
                    <p:embed/>
                    <p:pic>
                      <p:nvPicPr>
                        <p:cNvPr id="125" name="对象 124"/>
                        <p:cNvPicPr>
                          <a:picLocks noChangeAspect="1" noChangeArrowheads="1"/>
                        </p:cNvPicPr>
                        <p:nvPr/>
                      </p:nvPicPr>
                      <p:blipFill>
                        <a:blip r:embed="rId8"/>
                        <a:srcRect/>
                        <a:stretch>
                          <a:fillRect/>
                        </a:stretch>
                      </p:blipFill>
                      <p:spPr bwMode="auto">
                        <a:xfrm>
                          <a:off x="8531225" y="5067300"/>
                          <a:ext cx="3619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 name="对象 125"/>
            <p:cNvGraphicFramePr>
              <a:graphicFrameLocks noChangeAspect="1"/>
            </p:cNvGraphicFramePr>
            <p:nvPr/>
          </p:nvGraphicFramePr>
          <p:xfrm>
            <a:off x="6156176" y="3611934"/>
            <a:ext cx="396875" cy="465138"/>
          </p:xfrm>
          <a:graphic>
            <a:graphicData uri="http://schemas.openxmlformats.org/presentationml/2006/ole">
              <mc:AlternateContent xmlns:mc="http://schemas.openxmlformats.org/markup-compatibility/2006">
                <mc:Choice xmlns:v="urn:schemas-microsoft-com:vml" Requires="v">
                  <p:oleObj name="Equation" r:id="rId9" imgW="139680" imgH="164880" progId="Equation.DSMT4">
                    <p:embed/>
                  </p:oleObj>
                </mc:Choice>
                <mc:Fallback>
                  <p:oleObj name="Equation" r:id="rId9" imgW="139680" imgH="164880" progId="Equation.DSMT4">
                    <p:embed/>
                    <p:pic>
                      <p:nvPicPr>
                        <p:cNvPr id="126" name="对象 125"/>
                        <p:cNvPicPr>
                          <a:picLocks noChangeAspect="1" noChangeArrowheads="1"/>
                        </p:cNvPicPr>
                        <p:nvPr/>
                      </p:nvPicPr>
                      <p:blipFill>
                        <a:blip r:embed="rId10"/>
                        <a:srcRect/>
                        <a:stretch>
                          <a:fillRect/>
                        </a:stretch>
                      </p:blipFill>
                      <p:spPr bwMode="auto">
                        <a:xfrm>
                          <a:off x="6156176" y="3611934"/>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7" name="直接连接符 126"/>
            <p:cNvCxnSpPr/>
            <p:nvPr/>
          </p:nvCxnSpPr>
          <p:spPr bwMode="auto">
            <a:xfrm>
              <a:off x="5681148" y="4785017"/>
              <a:ext cx="1872208"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8" name="直接连接符 127"/>
            <p:cNvCxnSpPr/>
            <p:nvPr/>
          </p:nvCxnSpPr>
          <p:spPr bwMode="auto">
            <a:xfrm flipH="1">
              <a:off x="5681148" y="4785017"/>
              <a:ext cx="259004" cy="732215"/>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9" name="直接连接符 128"/>
            <p:cNvCxnSpPr/>
            <p:nvPr/>
          </p:nvCxnSpPr>
          <p:spPr bwMode="auto">
            <a:xfrm flipH="1">
              <a:off x="5940152" y="4785017"/>
              <a:ext cx="360040"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0" name="直接连接符 129"/>
            <p:cNvCxnSpPr/>
            <p:nvPr/>
          </p:nvCxnSpPr>
          <p:spPr bwMode="auto">
            <a:xfrm flipH="1">
              <a:off x="6300192" y="4785017"/>
              <a:ext cx="324036" cy="1020247"/>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1" name="直接连接符 130"/>
            <p:cNvCxnSpPr>
              <a:endCxn id="122" idx="4"/>
            </p:cNvCxnSpPr>
            <p:nvPr/>
          </p:nvCxnSpPr>
          <p:spPr bwMode="auto">
            <a:xfrm flipH="1">
              <a:off x="6624228" y="4785017"/>
              <a:ext cx="324036" cy="1164263"/>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2" name="直接连接符 131"/>
            <p:cNvCxnSpPr/>
            <p:nvPr/>
          </p:nvCxnSpPr>
          <p:spPr bwMode="auto">
            <a:xfrm flipH="1">
              <a:off x="6948264" y="4782638"/>
              <a:ext cx="317060" cy="1152128"/>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3" name="直接连接符 132"/>
            <p:cNvCxnSpPr/>
            <p:nvPr/>
          </p:nvCxnSpPr>
          <p:spPr bwMode="auto">
            <a:xfrm flipH="1">
              <a:off x="7265324" y="4782638"/>
              <a:ext cx="288032" cy="1022626"/>
            </a:xfrm>
            <a:prstGeom prst="line">
              <a:avLst/>
            </a:prstGeom>
            <a:solidFill>
              <a:srgbClr val="FFFFFF"/>
            </a:solidFill>
            <a:ln w="952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4" name="直接连接符 133"/>
            <p:cNvCxnSpPr/>
            <p:nvPr/>
          </p:nvCxnSpPr>
          <p:spPr bwMode="auto">
            <a:xfrm>
              <a:off x="4788024" y="4782638"/>
              <a:ext cx="893124"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5" name="直接箭头连接符 134"/>
            <p:cNvCxnSpPr/>
            <p:nvPr/>
          </p:nvCxnSpPr>
          <p:spPr bwMode="auto">
            <a:xfrm flipV="1">
              <a:off x="5004048" y="4785019"/>
              <a:ext cx="0" cy="26416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6" name="直接连接符 135"/>
            <p:cNvCxnSpPr/>
            <p:nvPr/>
          </p:nvCxnSpPr>
          <p:spPr bwMode="auto">
            <a:xfrm>
              <a:off x="4788024" y="5949280"/>
              <a:ext cx="2405292"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7" name="直接箭头连接符 136"/>
            <p:cNvCxnSpPr/>
            <p:nvPr/>
          </p:nvCxnSpPr>
          <p:spPr bwMode="auto">
            <a:xfrm>
              <a:off x="5004048" y="5725999"/>
              <a:ext cx="0" cy="208767"/>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38" name="对象 137"/>
            <p:cNvGraphicFramePr>
              <a:graphicFrameLocks noChangeAspect="1"/>
            </p:cNvGraphicFramePr>
            <p:nvPr/>
          </p:nvGraphicFramePr>
          <p:xfrm>
            <a:off x="4644008" y="5121846"/>
            <a:ext cx="737991" cy="467394"/>
          </p:xfrm>
          <a:graphic>
            <a:graphicData uri="http://schemas.openxmlformats.org/presentationml/2006/ole">
              <mc:AlternateContent xmlns:mc="http://schemas.openxmlformats.org/markup-compatibility/2006">
                <mc:Choice xmlns:v="urn:schemas-microsoft-com:vml" Requires="v">
                  <p:oleObj name="Equation" r:id="rId11" imgW="317160" imgH="203040" progId="Equation.DSMT4">
                    <p:embed/>
                  </p:oleObj>
                </mc:Choice>
                <mc:Fallback>
                  <p:oleObj name="Equation" r:id="rId11" imgW="317160" imgH="203040" progId="Equation.DSMT4">
                    <p:embed/>
                    <p:pic>
                      <p:nvPicPr>
                        <p:cNvPr id="138" name="对象 137"/>
                        <p:cNvPicPr>
                          <a:picLocks noChangeAspect="1" noChangeArrowheads="1"/>
                        </p:cNvPicPr>
                        <p:nvPr/>
                      </p:nvPicPr>
                      <p:blipFill>
                        <a:blip r:embed="rId12"/>
                        <a:srcRect/>
                        <a:stretch>
                          <a:fillRect/>
                        </a:stretch>
                      </p:blipFill>
                      <p:spPr bwMode="auto">
                        <a:xfrm>
                          <a:off x="4644008" y="5121846"/>
                          <a:ext cx="737991" cy="467394"/>
                        </a:xfrm>
                        <a:prstGeom prst="rect">
                          <a:avLst/>
                        </a:prstGeom>
                        <a:noFill/>
                        <a:ln>
                          <a:noFill/>
                        </a:ln>
                      </p:spPr>
                    </p:pic>
                  </p:oleObj>
                </mc:Fallback>
              </mc:AlternateContent>
            </a:graphicData>
          </a:graphic>
        </p:graphicFrame>
        <p:graphicFrame>
          <p:nvGraphicFramePr>
            <p:cNvPr id="139" name="对象 138"/>
            <p:cNvGraphicFramePr>
              <a:graphicFrameLocks noChangeAspect="1"/>
            </p:cNvGraphicFramePr>
            <p:nvPr/>
          </p:nvGraphicFramePr>
          <p:xfrm>
            <a:off x="6660232" y="4146550"/>
            <a:ext cx="754062" cy="290513"/>
          </p:xfrm>
          <a:graphic>
            <a:graphicData uri="http://schemas.openxmlformats.org/presentationml/2006/ole">
              <mc:AlternateContent xmlns:mc="http://schemas.openxmlformats.org/markup-compatibility/2006">
                <mc:Choice xmlns:v="urn:schemas-microsoft-com:vml" Requires="v">
                  <p:oleObj name="Equation" r:id="rId13" imgW="457200" imgH="177480" progId="Equation.DSMT4">
                    <p:embed/>
                  </p:oleObj>
                </mc:Choice>
                <mc:Fallback>
                  <p:oleObj name="Equation" r:id="rId13" imgW="457200" imgH="177480" progId="Equation.DSMT4">
                    <p:embed/>
                    <p:pic>
                      <p:nvPicPr>
                        <p:cNvPr id="139" name="对象 138"/>
                        <p:cNvPicPr>
                          <a:picLocks noChangeAspect="1" noChangeArrowheads="1"/>
                        </p:cNvPicPr>
                        <p:nvPr/>
                      </p:nvPicPr>
                      <p:blipFill>
                        <a:blip r:embed="rId14"/>
                        <a:srcRect/>
                        <a:stretch>
                          <a:fillRect/>
                        </a:stretch>
                      </p:blipFill>
                      <p:spPr bwMode="auto">
                        <a:xfrm>
                          <a:off x="6660232" y="4146550"/>
                          <a:ext cx="754062" cy="290513"/>
                        </a:xfrm>
                        <a:prstGeom prst="rect">
                          <a:avLst/>
                        </a:prstGeom>
                        <a:noFill/>
                        <a:ln>
                          <a:noFill/>
                        </a:ln>
                      </p:spPr>
                    </p:pic>
                  </p:oleObj>
                </mc:Fallback>
              </mc:AlternateContent>
            </a:graphicData>
          </a:graphic>
        </p:graphicFrame>
        <p:graphicFrame>
          <p:nvGraphicFramePr>
            <p:cNvPr id="140" name="对象 139"/>
            <p:cNvGraphicFramePr>
              <a:graphicFrameLocks noChangeAspect="1"/>
            </p:cNvGraphicFramePr>
            <p:nvPr/>
          </p:nvGraphicFramePr>
          <p:xfrm>
            <a:off x="7740352" y="4860925"/>
            <a:ext cx="900112" cy="290513"/>
          </p:xfrm>
          <a:graphic>
            <a:graphicData uri="http://schemas.openxmlformats.org/presentationml/2006/ole">
              <mc:AlternateContent xmlns:mc="http://schemas.openxmlformats.org/markup-compatibility/2006">
                <mc:Choice xmlns:v="urn:schemas-microsoft-com:vml" Requires="v">
                  <p:oleObj name="Equation" r:id="rId15" imgW="545760" imgH="177480" progId="Equation.DSMT4">
                    <p:embed/>
                  </p:oleObj>
                </mc:Choice>
                <mc:Fallback>
                  <p:oleObj name="Equation" r:id="rId15" imgW="545760" imgH="177480" progId="Equation.DSMT4">
                    <p:embed/>
                    <p:pic>
                      <p:nvPicPr>
                        <p:cNvPr id="140" name="对象 139"/>
                        <p:cNvPicPr>
                          <a:picLocks noChangeAspect="1" noChangeArrowheads="1"/>
                        </p:cNvPicPr>
                        <p:nvPr/>
                      </p:nvPicPr>
                      <p:blipFill>
                        <a:blip r:embed="rId16"/>
                        <a:srcRect/>
                        <a:stretch>
                          <a:fillRect/>
                        </a:stretch>
                      </p:blipFill>
                      <p:spPr bwMode="auto">
                        <a:xfrm>
                          <a:off x="7740352" y="4860925"/>
                          <a:ext cx="900112"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组合 6">
            <a:extLst>
              <a:ext uri="{FF2B5EF4-FFF2-40B4-BE49-F238E27FC236}">
                <a16:creationId xmlns:a16="http://schemas.microsoft.com/office/drawing/2014/main" id="{0BBA27CC-D8F1-46DD-B15F-4C4BC3D4CF9E}"/>
              </a:ext>
            </a:extLst>
          </p:cNvPr>
          <p:cNvGrpSpPr/>
          <p:nvPr/>
        </p:nvGrpSpPr>
        <p:grpSpPr>
          <a:xfrm>
            <a:off x="958791" y="3584202"/>
            <a:ext cx="3214748" cy="2293070"/>
            <a:chOff x="958791" y="2470127"/>
            <a:chExt cx="3214748" cy="2293070"/>
          </a:xfrm>
        </p:grpSpPr>
        <p:sp>
          <p:nvSpPr>
            <p:cNvPr id="142" name="矩形 141"/>
            <p:cNvSpPr/>
            <p:nvPr/>
          </p:nvSpPr>
          <p:spPr bwMode="auto">
            <a:xfrm>
              <a:off x="1270021" y="3035102"/>
              <a:ext cx="2322258" cy="1080120"/>
            </a:xfrm>
            <a:prstGeom prst="rect">
              <a:avLst/>
            </a:prstGeom>
            <a:solidFill>
              <a:srgbClr val="FFFFFF"/>
            </a:solid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143" name="直接连接符 142"/>
            <p:cNvCxnSpPr/>
            <p:nvPr/>
          </p:nvCxnSpPr>
          <p:spPr bwMode="auto">
            <a:xfrm>
              <a:off x="958791" y="4277240"/>
              <a:ext cx="3214748" cy="0"/>
            </a:xfrm>
            <a:prstGeom prst="line">
              <a:avLst/>
            </a:prstGeom>
            <a:solidFill>
              <a:srgbClr val="FFFFFF"/>
            </a:solidFill>
            <a:ln w="25400"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44" name="对象 143"/>
            <p:cNvGraphicFramePr>
              <a:graphicFrameLocks noChangeAspect="1"/>
            </p:cNvGraphicFramePr>
            <p:nvPr/>
          </p:nvGraphicFramePr>
          <p:xfrm>
            <a:off x="3821109" y="3413047"/>
            <a:ext cx="271463" cy="295275"/>
          </p:xfrm>
          <a:graphic>
            <a:graphicData uri="http://schemas.openxmlformats.org/presentationml/2006/ole">
              <mc:AlternateContent xmlns:mc="http://schemas.openxmlformats.org/markup-compatibility/2006">
                <mc:Choice xmlns:v="urn:schemas-microsoft-com:vml" Requires="v">
                  <p:oleObj name="Equation" r:id="rId17" imgW="126720" imgH="139680" progId="Equation.DSMT4">
                    <p:embed/>
                  </p:oleObj>
                </mc:Choice>
                <mc:Fallback>
                  <p:oleObj name="Equation" r:id="rId17" imgW="126720" imgH="139680" progId="Equation.DSMT4">
                    <p:embed/>
                    <p:pic>
                      <p:nvPicPr>
                        <p:cNvPr id="144" name="对象 143"/>
                        <p:cNvPicPr>
                          <a:picLocks noChangeAspect="1" noChangeArrowheads="1"/>
                        </p:cNvPicPr>
                        <p:nvPr/>
                      </p:nvPicPr>
                      <p:blipFill>
                        <a:blip r:embed="rId18"/>
                        <a:srcRect/>
                        <a:stretch>
                          <a:fillRect/>
                        </a:stretch>
                      </p:blipFill>
                      <p:spPr bwMode="auto">
                        <a:xfrm>
                          <a:off x="3821109" y="3413047"/>
                          <a:ext cx="2714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 name="对象 144"/>
            <p:cNvGraphicFramePr>
              <a:graphicFrameLocks noChangeAspect="1"/>
            </p:cNvGraphicFramePr>
            <p:nvPr/>
          </p:nvGraphicFramePr>
          <p:xfrm>
            <a:off x="1309207" y="2470127"/>
            <a:ext cx="297656" cy="348854"/>
          </p:xfrm>
          <a:graphic>
            <a:graphicData uri="http://schemas.openxmlformats.org/presentationml/2006/ole">
              <mc:AlternateContent xmlns:mc="http://schemas.openxmlformats.org/markup-compatibility/2006">
                <mc:Choice xmlns:v="urn:schemas-microsoft-com:vml" Requires="v">
                  <p:oleObj name="Equation" r:id="rId19" imgW="139680" imgH="164880" progId="Equation.DSMT4">
                    <p:embed/>
                  </p:oleObj>
                </mc:Choice>
                <mc:Fallback>
                  <p:oleObj name="Equation" r:id="rId19" imgW="139680" imgH="164880" progId="Equation.DSMT4">
                    <p:embed/>
                    <p:pic>
                      <p:nvPicPr>
                        <p:cNvPr id="145" name="对象 144"/>
                        <p:cNvPicPr>
                          <a:picLocks noChangeAspect="1" noChangeArrowheads="1"/>
                        </p:cNvPicPr>
                        <p:nvPr/>
                      </p:nvPicPr>
                      <p:blipFill>
                        <a:blip r:embed="rId10"/>
                        <a:srcRect/>
                        <a:stretch>
                          <a:fillRect/>
                        </a:stretch>
                      </p:blipFill>
                      <p:spPr bwMode="auto">
                        <a:xfrm>
                          <a:off x="1309207" y="2470127"/>
                          <a:ext cx="297656" cy="34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 name="对象 145"/>
            <p:cNvGraphicFramePr>
              <a:graphicFrameLocks noChangeAspect="1"/>
            </p:cNvGraphicFramePr>
            <p:nvPr/>
          </p:nvGraphicFramePr>
          <p:xfrm>
            <a:off x="3011205" y="4063441"/>
            <a:ext cx="269844" cy="246035"/>
          </p:xfrm>
          <a:graphic>
            <a:graphicData uri="http://schemas.openxmlformats.org/presentationml/2006/ole">
              <mc:AlternateContent xmlns:mc="http://schemas.openxmlformats.org/markup-compatibility/2006">
                <mc:Choice xmlns:v="urn:schemas-microsoft-com:vml" Requires="v">
                  <p:oleObj name="Equation" r:id="rId20" imgW="152280" imgH="139680" progId="Equation.DSMT4">
                    <p:embed/>
                  </p:oleObj>
                </mc:Choice>
                <mc:Fallback>
                  <p:oleObj name="Equation" r:id="rId20" imgW="152280" imgH="139680" progId="Equation.DSMT4">
                    <p:embed/>
                    <p:pic>
                      <p:nvPicPr>
                        <p:cNvPr id="146" name="对象 145"/>
                        <p:cNvPicPr>
                          <a:picLocks noChangeAspect="1" noChangeArrowheads="1"/>
                        </p:cNvPicPr>
                        <p:nvPr/>
                      </p:nvPicPr>
                      <p:blipFill>
                        <a:blip r:embed="rId21"/>
                        <a:srcRect/>
                        <a:stretch>
                          <a:fillRect/>
                        </a:stretch>
                      </p:blipFill>
                      <p:spPr bwMode="auto">
                        <a:xfrm>
                          <a:off x="3011205" y="4063441"/>
                          <a:ext cx="269844" cy="246035"/>
                        </a:xfrm>
                        <a:prstGeom prst="rect">
                          <a:avLst/>
                        </a:prstGeom>
                        <a:noFill/>
                        <a:ln>
                          <a:noFill/>
                        </a:ln>
                      </p:spPr>
                    </p:pic>
                  </p:oleObj>
                </mc:Fallback>
              </mc:AlternateContent>
            </a:graphicData>
          </a:graphic>
        </p:graphicFrame>
        <p:graphicFrame>
          <p:nvGraphicFramePr>
            <p:cNvPr id="149" name="对象 148"/>
            <p:cNvGraphicFramePr>
              <a:graphicFrameLocks noChangeAspect="1"/>
            </p:cNvGraphicFramePr>
            <p:nvPr/>
          </p:nvGraphicFramePr>
          <p:xfrm>
            <a:off x="1606199" y="4471493"/>
            <a:ext cx="270272" cy="291704"/>
          </p:xfrm>
          <a:graphic>
            <a:graphicData uri="http://schemas.openxmlformats.org/presentationml/2006/ole">
              <mc:AlternateContent xmlns:mc="http://schemas.openxmlformats.org/markup-compatibility/2006">
                <mc:Choice xmlns:v="urn:schemas-microsoft-com:vml" Requires="v">
                  <p:oleObj name="Equation" r:id="rId22" imgW="152280" imgH="164880" progId="Equation.DSMT4">
                    <p:embed/>
                  </p:oleObj>
                </mc:Choice>
                <mc:Fallback>
                  <p:oleObj name="Equation" r:id="rId22" imgW="152280" imgH="164880" progId="Equation.DSMT4">
                    <p:embed/>
                    <p:pic>
                      <p:nvPicPr>
                        <p:cNvPr id="149" name="对象 148"/>
                        <p:cNvPicPr>
                          <a:picLocks noChangeAspect="1" noChangeArrowheads="1"/>
                        </p:cNvPicPr>
                        <p:nvPr/>
                      </p:nvPicPr>
                      <p:blipFill>
                        <a:blip r:embed="rId23"/>
                        <a:srcRect/>
                        <a:stretch>
                          <a:fillRect/>
                        </a:stretch>
                      </p:blipFill>
                      <p:spPr bwMode="auto">
                        <a:xfrm>
                          <a:off x="1606199" y="4471493"/>
                          <a:ext cx="270272" cy="29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0" name="直接连接符 149"/>
            <p:cNvCxnSpPr>
              <a:cxnSpLocks noChangeAspect="1"/>
            </p:cNvCxnSpPr>
            <p:nvPr/>
          </p:nvCxnSpPr>
          <p:spPr bwMode="auto">
            <a:xfrm>
              <a:off x="1347719" y="4191842"/>
              <a:ext cx="74606" cy="529175"/>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51" name="直接连接符 150"/>
            <p:cNvCxnSpPr>
              <a:cxnSpLocks noChangeAspect="1"/>
            </p:cNvCxnSpPr>
            <p:nvPr/>
          </p:nvCxnSpPr>
          <p:spPr bwMode="auto">
            <a:xfrm>
              <a:off x="1920014" y="4115644"/>
              <a:ext cx="74606" cy="529175"/>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52" name="直接连接符 151"/>
            <p:cNvCxnSpPr>
              <a:cxnSpLocks noChangeAspect="1"/>
            </p:cNvCxnSpPr>
            <p:nvPr/>
          </p:nvCxnSpPr>
          <p:spPr bwMode="auto">
            <a:xfrm>
              <a:off x="3659841" y="3877427"/>
              <a:ext cx="74606" cy="529175"/>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53" name="直接箭头连接符 152"/>
            <p:cNvCxnSpPr>
              <a:cxnSpLocks noChangeAspect="1"/>
            </p:cNvCxnSpPr>
            <p:nvPr/>
          </p:nvCxnSpPr>
          <p:spPr bwMode="auto">
            <a:xfrm flipV="1">
              <a:off x="2957013" y="4339870"/>
              <a:ext cx="756082" cy="12073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54" name="对象 153"/>
            <p:cNvGraphicFramePr>
              <a:graphicFrameLocks noChangeAspect="1"/>
            </p:cNvGraphicFramePr>
            <p:nvPr/>
          </p:nvGraphicFramePr>
          <p:xfrm>
            <a:off x="2740989" y="4320377"/>
            <a:ext cx="270272" cy="313135"/>
          </p:xfrm>
          <a:graphic>
            <a:graphicData uri="http://schemas.openxmlformats.org/presentationml/2006/ole">
              <mc:AlternateContent xmlns:mc="http://schemas.openxmlformats.org/markup-compatibility/2006">
                <mc:Choice xmlns:v="urn:schemas-microsoft-com:vml" Requires="v">
                  <p:oleObj name="Equation" r:id="rId24" imgW="152280" imgH="177480" progId="Equation.DSMT4">
                    <p:embed/>
                  </p:oleObj>
                </mc:Choice>
                <mc:Fallback>
                  <p:oleObj name="Equation" r:id="rId24" imgW="152280" imgH="177480" progId="Equation.DSMT4">
                    <p:embed/>
                    <p:pic>
                      <p:nvPicPr>
                        <p:cNvPr id="154" name="对象 153"/>
                        <p:cNvPicPr>
                          <a:picLocks noChangeAspect="1" noChangeArrowheads="1"/>
                        </p:cNvPicPr>
                        <p:nvPr/>
                      </p:nvPicPr>
                      <p:blipFill>
                        <a:blip r:embed="rId25"/>
                        <a:srcRect/>
                        <a:stretch>
                          <a:fillRect/>
                        </a:stretch>
                      </p:blipFill>
                      <p:spPr bwMode="auto">
                        <a:xfrm>
                          <a:off x="2740989" y="4320377"/>
                          <a:ext cx="270272" cy="3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5" name="直接箭头连接符 154"/>
            <p:cNvCxnSpPr/>
            <p:nvPr/>
          </p:nvCxnSpPr>
          <p:spPr bwMode="auto">
            <a:xfrm flipH="1">
              <a:off x="2038911" y="4492844"/>
              <a:ext cx="702078" cy="10261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56" name="直接箭头连接符 155"/>
            <p:cNvCxnSpPr>
              <a:cxnSpLocks noChangeAspect="1"/>
            </p:cNvCxnSpPr>
            <p:nvPr/>
          </p:nvCxnSpPr>
          <p:spPr bwMode="auto">
            <a:xfrm flipV="1">
              <a:off x="1825250" y="4601276"/>
              <a:ext cx="170119" cy="2716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57" name="直接箭头连接符 156"/>
            <p:cNvCxnSpPr>
              <a:cxnSpLocks noChangeAspect="1"/>
            </p:cNvCxnSpPr>
            <p:nvPr/>
          </p:nvCxnSpPr>
          <p:spPr bwMode="auto">
            <a:xfrm flipH="1">
              <a:off x="1433790" y="4655282"/>
              <a:ext cx="210624" cy="32404"/>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158" name="任意多边形 157"/>
            <p:cNvSpPr/>
            <p:nvPr/>
          </p:nvSpPr>
          <p:spPr bwMode="auto">
            <a:xfrm>
              <a:off x="1489887" y="3153902"/>
              <a:ext cx="2155488" cy="1074693"/>
            </a:xfrm>
            <a:custGeom>
              <a:avLst/>
              <a:gdLst>
                <a:gd name="connsiteX0" fmla="*/ 0 w 3294743"/>
                <a:gd name="connsiteY0" fmla="*/ 0 h 1422400"/>
                <a:gd name="connsiteX1" fmla="*/ 3135086 w 3294743"/>
                <a:gd name="connsiteY1" fmla="*/ 0 h 1422400"/>
                <a:gd name="connsiteX2" fmla="*/ 3294743 w 3294743"/>
                <a:gd name="connsiteY2" fmla="*/ 1016000 h 1422400"/>
                <a:gd name="connsiteX3" fmla="*/ 203200 w 3294743"/>
                <a:gd name="connsiteY3" fmla="*/ 1422400 h 1422400"/>
                <a:gd name="connsiteX4" fmla="*/ 0 w 3294743"/>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4743" h="1422400">
                  <a:moveTo>
                    <a:pt x="0" y="0"/>
                  </a:moveTo>
                  <a:lnTo>
                    <a:pt x="3135086" y="0"/>
                  </a:lnTo>
                  <a:lnTo>
                    <a:pt x="3294743" y="1016000"/>
                  </a:lnTo>
                  <a:lnTo>
                    <a:pt x="203200" y="1422400"/>
                  </a:lnTo>
                  <a:lnTo>
                    <a:pt x="0" y="0"/>
                  </a:lnTo>
                  <a:close/>
                </a:path>
              </a:pathLst>
            </a:custGeom>
            <a:solidFill>
              <a:srgbClr val="00B0F0"/>
            </a:solidFill>
            <a:ln w="9525" cap="flat" cmpd="sng" algn="ctr">
              <a:solidFill>
                <a:srgbClr val="00B0F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161" name="直接箭头连接符 160"/>
            <p:cNvCxnSpPr/>
            <p:nvPr/>
          </p:nvCxnSpPr>
          <p:spPr bwMode="auto">
            <a:xfrm flipH="1" flipV="1">
              <a:off x="1716308" y="2549048"/>
              <a:ext cx="228830" cy="1728192"/>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48" name="对象 147"/>
            <p:cNvGraphicFramePr>
              <a:graphicFrameLocks noChangeAspect="1"/>
            </p:cNvGraphicFramePr>
            <p:nvPr/>
          </p:nvGraphicFramePr>
          <p:xfrm>
            <a:off x="1813817" y="3096727"/>
            <a:ext cx="271568" cy="378042"/>
          </p:xfrm>
          <a:graphic>
            <a:graphicData uri="http://schemas.openxmlformats.org/presentationml/2006/ole">
              <mc:AlternateContent xmlns:mc="http://schemas.openxmlformats.org/markup-compatibility/2006">
                <mc:Choice xmlns:v="urn:schemas-microsoft-com:vml" Requires="v">
                  <p:oleObj name="Equation" r:id="rId26" imgW="126720" imgH="177480" progId="Equation.DSMT4">
                    <p:embed/>
                  </p:oleObj>
                </mc:Choice>
                <mc:Fallback>
                  <p:oleObj name="Equation" r:id="rId26" imgW="126720" imgH="177480" progId="Equation.DSMT4">
                    <p:embed/>
                    <p:pic>
                      <p:nvPicPr>
                        <p:cNvPr id="148" name="对象 147"/>
                        <p:cNvPicPr>
                          <a:picLocks noChangeAspect="1" noChangeArrowheads="1"/>
                        </p:cNvPicPr>
                        <p:nvPr/>
                      </p:nvPicPr>
                      <p:blipFill>
                        <a:blip r:embed="rId27"/>
                        <a:srcRect/>
                        <a:stretch>
                          <a:fillRect/>
                        </a:stretch>
                      </p:blipFill>
                      <p:spPr bwMode="auto">
                        <a:xfrm>
                          <a:off x="1813817" y="3096727"/>
                          <a:ext cx="271568" cy="378042"/>
                        </a:xfrm>
                        <a:prstGeom prst="rect">
                          <a:avLst/>
                        </a:prstGeom>
                        <a:noFill/>
                        <a:ln>
                          <a:noFill/>
                        </a:ln>
                      </p:spPr>
                    </p:pic>
                  </p:oleObj>
                </mc:Fallback>
              </mc:AlternateContent>
            </a:graphicData>
          </a:graphic>
        </p:graphicFrame>
        <p:sp>
          <p:nvSpPr>
            <p:cNvPr id="4" name="矩形 3">
              <a:extLst>
                <a:ext uri="{FF2B5EF4-FFF2-40B4-BE49-F238E27FC236}">
                  <a16:creationId xmlns:a16="http://schemas.microsoft.com/office/drawing/2014/main" id="{0FCB60CF-BE89-4B09-84A3-5A291B04F69B}"/>
                </a:ext>
              </a:extLst>
            </p:cNvPr>
            <p:cNvSpPr/>
            <p:nvPr/>
          </p:nvSpPr>
          <p:spPr>
            <a:xfrm rot="21151566">
              <a:off x="1286431" y="3177356"/>
              <a:ext cx="269504" cy="10687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0" name="直接箭头连接符 159"/>
            <p:cNvCxnSpPr>
              <a:cxnSpLocks noChangeAspect="1"/>
            </p:cNvCxnSpPr>
            <p:nvPr/>
          </p:nvCxnSpPr>
          <p:spPr bwMode="auto">
            <a:xfrm flipV="1">
              <a:off x="1267691" y="3359041"/>
              <a:ext cx="2775552" cy="391179"/>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 name="直接连接符 7"/>
            <p:cNvCxnSpPr>
              <a:cxnSpLocks noChangeAspect="1"/>
            </p:cNvCxnSpPr>
            <p:nvPr/>
          </p:nvCxnSpPr>
          <p:spPr bwMode="auto">
            <a:xfrm>
              <a:off x="1477333" y="3153902"/>
              <a:ext cx="155628" cy="1063792"/>
            </a:xfrm>
            <a:prstGeom prst="line">
              <a:avLst/>
            </a:prstGeom>
            <a:solidFill>
              <a:srgbClr val="FFFFFF"/>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7" name="直接连接符 56">
              <a:extLst>
                <a:ext uri="{FF2B5EF4-FFF2-40B4-BE49-F238E27FC236}">
                  <a16:creationId xmlns:a16="http://schemas.microsoft.com/office/drawing/2014/main" id="{F9577D9F-A778-49E2-AC1C-EF0AC1F92482}"/>
                </a:ext>
              </a:extLst>
            </p:cNvPr>
            <p:cNvCxnSpPr>
              <a:cxnSpLocks noChangeAspect="1"/>
            </p:cNvCxnSpPr>
            <p:nvPr/>
          </p:nvCxnSpPr>
          <p:spPr bwMode="auto">
            <a:xfrm>
              <a:off x="2492071" y="3147918"/>
              <a:ext cx="136932" cy="936000"/>
            </a:xfrm>
            <a:prstGeom prst="line">
              <a:avLst/>
            </a:prstGeom>
            <a:solidFill>
              <a:srgbClr val="FFFFFF"/>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58" name="对象 57">
              <a:extLst>
                <a:ext uri="{FF2B5EF4-FFF2-40B4-BE49-F238E27FC236}">
                  <a16:creationId xmlns:a16="http://schemas.microsoft.com/office/drawing/2014/main" id="{5C779320-8B4F-4C96-A338-3000285DA895}"/>
                </a:ext>
              </a:extLst>
            </p:cNvPr>
            <p:cNvGraphicFramePr>
              <a:graphicFrameLocks noChangeAspect="1"/>
            </p:cNvGraphicFramePr>
            <p:nvPr/>
          </p:nvGraphicFramePr>
          <p:xfrm>
            <a:off x="2510033" y="2949602"/>
            <a:ext cx="544395" cy="345971"/>
          </p:xfrm>
          <a:graphic>
            <a:graphicData uri="http://schemas.openxmlformats.org/presentationml/2006/ole">
              <mc:AlternateContent xmlns:mc="http://schemas.openxmlformats.org/markup-compatibility/2006">
                <mc:Choice xmlns:v="urn:schemas-microsoft-com:vml" Requires="v">
                  <p:oleObj name="Equation" r:id="rId28" imgW="317160" imgH="203040" progId="Equation.DSMT4">
                    <p:embed/>
                  </p:oleObj>
                </mc:Choice>
                <mc:Fallback>
                  <p:oleObj name="Equation" r:id="rId28" imgW="317160" imgH="203040" progId="Equation.DSMT4">
                    <p:embed/>
                    <p:pic>
                      <p:nvPicPr>
                        <p:cNvPr id="58" name="对象 57">
                          <a:extLst>
                            <a:ext uri="{FF2B5EF4-FFF2-40B4-BE49-F238E27FC236}">
                              <a16:creationId xmlns:a16="http://schemas.microsoft.com/office/drawing/2014/main" id="{5C779320-8B4F-4C96-A338-3000285DA895}"/>
                            </a:ext>
                          </a:extLst>
                        </p:cNvPr>
                        <p:cNvPicPr>
                          <a:picLocks noChangeAspect="1" noChangeArrowheads="1"/>
                        </p:cNvPicPr>
                        <p:nvPr/>
                      </p:nvPicPr>
                      <p:blipFill>
                        <a:blip r:embed="rId29"/>
                        <a:srcRect/>
                        <a:stretch>
                          <a:fillRect/>
                        </a:stretch>
                      </p:blipFill>
                      <p:spPr bwMode="auto">
                        <a:xfrm>
                          <a:off x="2510033" y="2949602"/>
                          <a:ext cx="544395" cy="345971"/>
                        </a:xfrm>
                        <a:prstGeom prst="rect">
                          <a:avLst/>
                        </a:prstGeom>
                        <a:noFill/>
                        <a:ln>
                          <a:noFill/>
                        </a:ln>
                      </p:spPr>
                    </p:pic>
                  </p:oleObj>
                </mc:Fallback>
              </mc:AlternateContent>
            </a:graphicData>
          </a:graphic>
        </p:graphicFrame>
      </p:grpSp>
      <p:sp>
        <p:nvSpPr>
          <p:cNvPr id="13" name="日期占位符 12">
            <a:extLst>
              <a:ext uri="{FF2B5EF4-FFF2-40B4-BE49-F238E27FC236}">
                <a16:creationId xmlns:a16="http://schemas.microsoft.com/office/drawing/2014/main" id="{E637A4FF-4B46-49AF-9BDA-A494B51AB487}"/>
              </a:ext>
            </a:extLst>
          </p:cNvPr>
          <p:cNvSpPr>
            <a:spLocks noGrp="1"/>
          </p:cNvSpPr>
          <p:nvPr>
            <p:ph type="dt" sz="half" idx="2"/>
          </p:nvPr>
        </p:nvSpPr>
        <p:spPr/>
        <p:txBody>
          <a:bodyPr/>
          <a:lstStyle/>
          <a:p>
            <a:pPr>
              <a:defRPr/>
            </a:pPr>
            <a:fld id="{285168FE-3D49-45CC-B193-620B319B3C65}" type="datetime1">
              <a:rPr kumimoji="0" lang="zh-CN" altLang="en-US" smtClean="0"/>
              <a:t>2022/11/23</a:t>
            </a:fld>
            <a:endParaRPr kumimoji="0" lang="zh-CN" altLang="en-US" dirty="0"/>
          </a:p>
        </p:txBody>
      </p:sp>
      <p:sp>
        <p:nvSpPr>
          <p:cNvPr id="61" name="Text Box 2">
            <a:extLst>
              <a:ext uri="{FF2B5EF4-FFF2-40B4-BE49-F238E27FC236}">
                <a16:creationId xmlns:a16="http://schemas.microsoft.com/office/drawing/2014/main" id="{FC00551D-4CDC-4CD4-9C5D-E9BED9BBBD12}"/>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有纵向变位情形</a:t>
            </a:r>
          </a:p>
        </p:txBody>
      </p:sp>
      <p:sp>
        <p:nvSpPr>
          <p:cNvPr id="62" name="Text Box 2">
            <a:extLst>
              <a:ext uri="{FF2B5EF4-FFF2-40B4-BE49-F238E27FC236}">
                <a16:creationId xmlns:a16="http://schemas.microsoft.com/office/drawing/2014/main" id="{53E2D187-ACD0-4FAD-AC36-A24DA28C5E01}"/>
              </a:ext>
            </a:extLst>
          </p:cNvPr>
          <p:cNvSpPr txBox="1">
            <a:spLocks noChangeArrowheads="1"/>
          </p:cNvSpPr>
          <p:nvPr/>
        </p:nvSpPr>
        <p:spPr bwMode="auto">
          <a:xfrm>
            <a:off x="323030" y="548680"/>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三、问题一模型建立</a:t>
            </a:r>
          </a:p>
        </p:txBody>
      </p:sp>
      <p:sp>
        <p:nvSpPr>
          <p:cNvPr id="2" name="页脚占位符 1">
            <a:extLst>
              <a:ext uri="{FF2B5EF4-FFF2-40B4-BE49-F238E27FC236}">
                <a16:creationId xmlns:a16="http://schemas.microsoft.com/office/drawing/2014/main" id="{71A6DB54-0063-490C-AA16-984ED80DC18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72508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3"/>
          <p:cNvSpPr>
            <a:spLocks noChangeArrowheads="1"/>
          </p:cNvSpPr>
          <p:nvPr/>
        </p:nvSpPr>
        <p:spPr bwMode="auto">
          <a:xfrm>
            <a:off x="870160" y="1645874"/>
            <a:ext cx="751826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将罐体内燃油分为罐左（左球冠）、罐中（圆柱体）和罐右（右球冠）三部分，分别计算油量，然后累加。计算过程中先考虑纵向倾斜，再考虑横向偏转。</a:t>
            </a:r>
          </a:p>
        </p:txBody>
      </p:sp>
      <p:grpSp>
        <p:nvGrpSpPr>
          <p:cNvPr id="93" name="组合 92"/>
          <p:cNvGrpSpPr/>
          <p:nvPr/>
        </p:nvGrpSpPr>
        <p:grpSpPr>
          <a:xfrm>
            <a:off x="1384967" y="3606967"/>
            <a:ext cx="4630997" cy="2342313"/>
            <a:chOff x="1565690" y="2996952"/>
            <a:chExt cx="6174662" cy="3123084"/>
          </a:xfrm>
        </p:grpSpPr>
        <p:sp>
          <p:nvSpPr>
            <p:cNvPr id="47" name="矩形 46"/>
            <p:cNvSpPr/>
            <p:nvPr/>
          </p:nvSpPr>
          <p:spPr bwMode="auto">
            <a:xfrm>
              <a:off x="3400887" y="3750252"/>
              <a:ext cx="3096344" cy="1440160"/>
            </a:xfrm>
            <a:prstGeom prst="rect">
              <a:avLst/>
            </a:prstGeom>
            <a:solidFill>
              <a:srgbClr val="FFFFFF"/>
            </a:solid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49" name="直接箭头连接符 48"/>
            <p:cNvCxnSpPr>
              <a:cxnSpLocks noChangeAspect="1"/>
            </p:cNvCxnSpPr>
            <p:nvPr/>
          </p:nvCxnSpPr>
          <p:spPr bwMode="auto">
            <a:xfrm flipV="1">
              <a:off x="3419872" y="4182170"/>
              <a:ext cx="3678643" cy="51845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1" name="直接连接符 50"/>
            <p:cNvCxnSpPr/>
            <p:nvPr/>
          </p:nvCxnSpPr>
          <p:spPr bwMode="auto">
            <a:xfrm>
              <a:off x="2985914" y="5406436"/>
              <a:ext cx="4286330" cy="0"/>
            </a:xfrm>
            <a:prstGeom prst="line">
              <a:avLst/>
            </a:prstGeom>
            <a:solidFill>
              <a:srgbClr val="FFFFFF"/>
            </a:solidFill>
            <a:ln w="25400"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53" name="对象 52"/>
            <p:cNvGraphicFramePr>
              <a:graphicFrameLocks noChangeAspect="1"/>
            </p:cNvGraphicFramePr>
            <p:nvPr/>
          </p:nvGraphicFramePr>
          <p:xfrm>
            <a:off x="6876256" y="4221088"/>
            <a:ext cx="361950" cy="393700"/>
          </p:xfrm>
          <a:graphic>
            <a:graphicData uri="http://schemas.openxmlformats.org/presentationml/2006/ole">
              <mc:AlternateContent xmlns:mc="http://schemas.openxmlformats.org/markup-compatibility/2006">
                <mc:Choice xmlns:v="urn:schemas-microsoft-com:vml" Requires="v">
                  <p:oleObj name="Equation" r:id="rId2" imgW="126720" imgH="139680" progId="Equation.DSMT4">
                    <p:embed/>
                  </p:oleObj>
                </mc:Choice>
                <mc:Fallback>
                  <p:oleObj name="Equation" r:id="rId2" imgW="126720" imgH="139680" progId="Equation.DSMT4">
                    <p:embed/>
                    <p:pic>
                      <p:nvPicPr>
                        <p:cNvPr id="53" name="对象 52"/>
                        <p:cNvPicPr>
                          <a:picLocks noChangeAspect="1" noChangeArrowheads="1"/>
                        </p:cNvPicPr>
                        <p:nvPr/>
                      </p:nvPicPr>
                      <p:blipFill>
                        <a:blip r:embed="rId3"/>
                        <a:srcRect/>
                        <a:stretch>
                          <a:fillRect/>
                        </a:stretch>
                      </p:blipFill>
                      <p:spPr bwMode="auto">
                        <a:xfrm>
                          <a:off x="6876256" y="4221088"/>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对象 54"/>
            <p:cNvGraphicFramePr>
              <a:graphicFrameLocks noChangeAspect="1"/>
            </p:cNvGraphicFramePr>
            <p:nvPr/>
          </p:nvGraphicFramePr>
          <p:xfrm>
            <a:off x="3453135" y="2996952"/>
            <a:ext cx="396875" cy="465138"/>
          </p:xfrm>
          <a:graphic>
            <a:graphicData uri="http://schemas.openxmlformats.org/presentationml/2006/ole">
              <mc:AlternateContent xmlns:mc="http://schemas.openxmlformats.org/markup-compatibility/2006">
                <mc:Choice xmlns:v="urn:schemas-microsoft-com:vml" Requires="v">
                  <p:oleObj name="Equation" r:id="rId4" imgW="139680" imgH="164880" progId="Equation.DSMT4">
                    <p:embed/>
                  </p:oleObj>
                </mc:Choice>
                <mc:Fallback>
                  <p:oleObj name="Equation" r:id="rId4" imgW="139680" imgH="164880" progId="Equation.DSMT4">
                    <p:embed/>
                    <p:pic>
                      <p:nvPicPr>
                        <p:cNvPr id="55" name="对象 54"/>
                        <p:cNvPicPr>
                          <a:picLocks noChangeAspect="1" noChangeArrowheads="1"/>
                        </p:cNvPicPr>
                        <p:nvPr/>
                      </p:nvPicPr>
                      <p:blipFill>
                        <a:blip r:embed="rId5"/>
                        <a:srcRect/>
                        <a:stretch>
                          <a:fillRect/>
                        </a:stretch>
                      </p:blipFill>
                      <p:spPr bwMode="auto">
                        <a:xfrm>
                          <a:off x="3453135" y="2996952"/>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 name="对象 60"/>
            <p:cNvGraphicFramePr>
              <a:graphicFrameLocks noChangeAspect="1"/>
            </p:cNvGraphicFramePr>
            <p:nvPr/>
          </p:nvGraphicFramePr>
          <p:xfrm>
            <a:off x="5722466" y="5121370"/>
            <a:ext cx="359792" cy="328046"/>
          </p:xfrm>
          <a:graphic>
            <a:graphicData uri="http://schemas.openxmlformats.org/presentationml/2006/ole">
              <mc:AlternateContent xmlns:mc="http://schemas.openxmlformats.org/markup-compatibility/2006">
                <mc:Choice xmlns:v="urn:schemas-microsoft-com:vml" Requires="v">
                  <p:oleObj name="Equation" r:id="rId6" imgW="152280" imgH="139680" progId="Equation.DSMT4">
                    <p:embed/>
                  </p:oleObj>
                </mc:Choice>
                <mc:Fallback>
                  <p:oleObj name="Equation" r:id="rId6" imgW="152280" imgH="139680" progId="Equation.DSMT4">
                    <p:embed/>
                    <p:pic>
                      <p:nvPicPr>
                        <p:cNvPr id="61" name="对象 60"/>
                        <p:cNvPicPr>
                          <a:picLocks noChangeAspect="1" noChangeArrowheads="1"/>
                        </p:cNvPicPr>
                        <p:nvPr/>
                      </p:nvPicPr>
                      <p:blipFill>
                        <a:blip r:embed="rId7"/>
                        <a:srcRect/>
                        <a:stretch>
                          <a:fillRect/>
                        </a:stretch>
                      </p:blipFill>
                      <p:spPr bwMode="auto">
                        <a:xfrm>
                          <a:off x="5722466" y="5121370"/>
                          <a:ext cx="359792" cy="328046"/>
                        </a:xfrm>
                        <a:prstGeom prst="rect">
                          <a:avLst/>
                        </a:prstGeom>
                        <a:noFill/>
                        <a:ln>
                          <a:noFill/>
                        </a:ln>
                      </p:spPr>
                    </p:pic>
                  </p:oleObj>
                </mc:Fallback>
              </mc:AlternateContent>
            </a:graphicData>
          </a:graphic>
        </p:graphicFrame>
        <p:cxnSp>
          <p:nvCxnSpPr>
            <p:cNvPr id="62" name="直接连接符 61"/>
            <p:cNvCxnSpPr/>
            <p:nvPr/>
          </p:nvCxnSpPr>
          <p:spPr bwMode="auto">
            <a:xfrm>
              <a:off x="3110887" y="4959874"/>
              <a:ext cx="3513600" cy="0"/>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63" name="对象 62"/>
            <p:cNvGraphicFramePr>
              <a:graphicFrameLocks noChangeAspect="1"/>
            </p:cNvGraphicFramePr>
            <p:nvPr/>
          </p:nvGraphicFramePr>
          <p:xfrm>
            <a:off x="4280008" y="4470332"/>
            <a:ext cx="362090" cy="504056"/>
          </p:xfrm>
          <a:graphic>
            <a:graphicData uri="http://schemas.openxmlformats.org/presentationml/2006/ole">
              <mc:AlternateContent xmlns:mc="http://schemas.openxmlformats.org/markup-compatibility/2006">
                <mc:Choice xmlns:v="urn:schemas-microsoft-com:vml" Requires="v">
                  <p:oleObj name="Equation" r:id="rId8" imgW="126720" imgH="177480" progId="Equation.DSMT4">
                    <p:embed/>
                  </p:oleObj>
                </mc:Choice>
                <mc:Fallback>
                  <p:oleObj name="Equation" r:id="rId8" imgW="126720" imgH="177480" progId="Equation.DSMT4">
                    <p:embed/>
                    <p:pic>
                      <p:nvPicPr>
                        <p:cNvPr id="63" name="对象 62"/>
                        <p:cNvPicPr>
                          <a:picLocks noChangeAspect="1" noChangeArrowheads="1"/>
                        </p:cNvPicPr>
                        <p:nvPr/>
                      </p:nvPicPr>
                      <p:blipFill>
                        <a:blip r:embed="rId9"/>
                        <a:srcRect/>
                        <a:stretch>
                          <a:fillRect/>
                        </a:stretch>
                      </p:blipFill>
                      <p:spPr bwMode="auto">
                        <a:xfrm>
                          <a:off x="4280008" y="4470332"/>
                          <a:ext cx="362090" cy="504056"/>
                        </a:xfrm>
                        <a:prstGeom prst="rect">
                          <a:avLst/>
                        </a:prstGeom>
                        <a:noFill/>
                        <a:ln>
                          <a:noFill/>
                        </a:ln>
                      </p:spPr>
                    </p:pic>
                  </p:oleObj>
                </mc:Fallback>
              </mc:AlternateContent>
            </a:graphicData>
          </a:graphic>
        </p:graphicFrame>
        <p:graphicFrame>
          <p:nvGraphicFramePr>
            <p:cNvPr id="64" name="对象 63"/>
            <p:cNvGraphicFramePr>
              <a:graphicFrameLocks noChangeAspect="1"/>
            </p:cNvGraphicFramePr>
            <p:nvPr/>
          </p:nvGraphicFramePr>
          <p:xfrm>
            <a:off x="3849125" y="5665440"/>
            <a:ext cx="360363" cy="388938"/>
          </p:xfrm>
          <a:graphic>
            <a:graphicData uri="http://schemas.openxmlformats.org/presentationml/2006/ole">
              <mc:AlternateContent xmlns:mc="http://schemas.openxmlformats.org/markup-compatibility/2006">
                <mc:Choice xmlns:v="urn:schemas-microsoft-com:vml" Requires="v">
                  <p:oleObj name="Equation" r:id="rId10" imgW="152280" imgH="164880" progId="Equation.DSMT4">
                    <p:embed/>
                  </p:oleObj>
                </mc:Choice>
                <mc:Fallback>
                  <p:oleObj name="Equation" r:id="rId10" imgW="152280" imgH="164880" progId="Equation.DSMT4">
                    <p:embed/>
                    <p:pic>
                      <p:nvPicPr>
                        <p:cNvPr id="64" name="对象 63"/>
                        <p:cNvPicPr>
                          <a:picLocks noChangeAspect="1" noChangeArrowheads="1"/>
                        </p:cNvPicPr>
                        <p:nvPr/>
                      </p:nvPicPr>
                      <p:blipFill>
                        <a:blip r:embed="rId11"/>
                        <a:srcRect/>
                        <a:stretch>
                          <a:fillRect/>
                        </a:stretch>
                      </p:blipFill>
                      <p:spPr bwMode="auto">
                        <a:xfrm>
                          <a:off x="3849125" y="5665440"/>
                          <a:ext cx="3603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5" name="直接连接符 64"/>
            <p:cNvCxnSpPr>
              <a:cxnSpLocks noChangeAspect="1"/>
            </p:cNvCxnSpPr>
            <p:nvPr/>
          </p:nvCxnSpPr>
          <p:spPr bwMode="auto">
            <a:xfrm>
              <a:off x="3504484" y="5292572"/>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66" name="直接连接符 65"/>
            <p:cNvCxnSpPr>
              <a:cxnSpLocks noChangeAspect="1"/>
            </p:cNvCxnSpPr>
            <p:nvPr/>
          </p:nvCxnSpPr>
          <p:spPr bwMode="auto">
            <a:xfrm>
              <a:off x="4267544" y="5190974"/>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67" name="直接连接符 66"/>
            <p:cNvCxnSpPr>
              <a:cxnSpLocks noChangeAspect="1"/>
            </p:cNvCxnSpPr>
            <p:nvPr/>
          </p:nvCxnSpPr>
          <p:spPr bwMode="auto">
            <a:xfrm>
              <a:off x="6587313" y="4873352"/>
              <a:ext cx="99475" cy="705566"/>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68" name="直接箭头连接符 67"/>
            <p:cNvCxnSpPr>
              <a:cxnSpLocks noChangeAspect="1"/>
            </p:cNvCxnSpPr>
            <p:nvPr/>
          </p:nvCxnSpPr>
          <p:spPr bwMode="auto">
            <a:xfrm flipV="1">
              <a:off x="5650210" y="5489942"/>
              <a:ext cx="1008109" cy="160984"/>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69" name="对象 68"/>
            <p:cNvGraphicFramePr>
              <a:graphicFrameLocks noChangeAspect="1"/>
            </p:cNvGraphicFramePr>
            <p:nvPr/>
          </p:nvGraphicFramePr>
          <p:xfrm>
            <a:off x="5362178" y="5463951"/>
            <a:ext cx="360362" cy="417513"/>
          </p:xfrm>
          <a:graphic>
            <a:graphicData uri="http://schemas.openxmlformats.org/presentationml/2006/ole">
              <mc:AlternateContent xmlns:mc="http://schemas.openxmlformats.org/markup-compatibility/2006">
                <mc:Choice xmlns:v="urn:schemas-microsoft-com:vml" Requires="v">
                  <p:oleObj name="Equation" r:id="rId12" imgW="152280" imgH="177480" progId="Equation.DSMT4">
                    <p:embed/>
                  </p:oleObj>
                </mc:Choice>
                <mc:Fallback>
                  <p:oleObj name="Equation" r:id="rId12" imgW="152280" imgH="177480" progId="Equation.DSMT4">
                    <p:embed/>
                    <p:pic>
                      <p:nvPicPr>
                        <p:cNvPr id="69" name="对象 68"/>
                        <p:cNvPicPr>
                          <a:picLocks noChangeAspect="1" noChangeArrowheads="1"/>
                        </p:cNvPicPr>
                        <p:nvPr/>
                      </p:nvPicPr>
                      <p:blipFill>
                        <a:blip r:embed="rId13"/>
                        <a:srcRect/>
                        <a:stretch>
                          <a:fillRect/>
                        </a:stretch>
                      </p:blipFill>
                      <p:spPr bwMode="auto">
                        <a:xfrm>
                          <a:off x="5362178" y="5463951"/>
                          <a:ext cx="36036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0" name="直接箭头连接符 69"/>
            <p:cNvCxnSpPr/>
            <p:nvPr/>
          </p:nvCxnSpPr>
          <p:spPr bwMode="auto">
            <a:xfrm flipH="1">
              <a:off x="4426074" y="5693907"/>
              <a:ext cx="936104" cy="136815"/>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1" name="直接箭头连接符 70"/>
            <p:cNvCxnSpPr>
              <a:cxnSpLocks noChangeAspect="1"/>
            </p:cNvCxnSpPr>
            <p:nvPr/>
          </p:nvCxnSpPr>
          <p:spPr bwMode="auto">
            <a:xfrm flipV="1">
              <a:off x="4141193" y="5838484"/>
              <a:ext cx="226825" cy="36221"/>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2" name="直接箭头连接符 71"/>
            <p:cNvCxnSpPr>
              <a:cxnSpLocks noChangeAspect="1"/>
            </p:cNvCxnSpPr>
            <p:nvPr/>
          </p:nvCxnSpPr>
          <p:spPr bwMode="auto">
            <a:xfrm flipH="1">
              <a:off x="3619246" y="5910492"/>
              <a:ext cx="280832" cy="43205"/>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4" name="直接箭头连接符 73"/>
            <p:cNvCxnSpPr/>
            <p:nvPr/>
          </p:nvCxnSpPr>
          <p:spPr bwMode="auto">
            <a:xfrm flipH="1" flipV="1">
              <a:off x="3995936" y="3102180"/>
              <a:ext cx="305107" cy="230425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5" name="直接连接符 74"/>
            <p:cNvCxnSpPr/>
            <p:nvPr/>
          </p:nvCxnSpPr>
          <p:spPr bwMode="auto">
            <a:xfrm>
              <a:off x="3369717" y="5276804"/>
              <a:ext cx="928800" cy="0"/>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6" name="直接连接符 75"/>
            <p:cNvCxnSpPr/>
            <p:nvPr/>
          </p:nvCxnSpPr>
          <p:spPr bwMode="auto">
            <a:xfrm>
              <a:off x="3355099" y="3975654"/>
              <a:ext cx="3096344" cy="0"/>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7" name="直接连接符 76"/>
            <p:cNvCxnSpPr/>
            <p:nvPr/>
          </p:nvCxnSpPr>
          <p:spPr bwMode="auto">
            <a:xfrm>
              <a:off x="4104207" y="3846152"/>
              <a:ext cx="2330133" cy="0"/>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78" name="任意多边形 77"/>
            <p:cNvSpPr/>
            <p:nvPr/>
          </p:nvSpPr>
          <p:spPr bwMode="auto">
            <a:xfrm>
              <a:off x="3048995" y="3978337"/>
              <a:ext cx="392626" cy="1457127"/>
            </a:xfrm>
            <a:custGeom>
              <a:avLst/>
              <a:gdLst>
                <a:gd name="connsiteX0" fmla="*/ 363597 w 392626"/>
                <a:gd name="connsiteY0" fmla="*/ 0 h 1509485"/>
                <a:gd name="connsiteX1" fmla="*/ 174912 w 392626"/>
                <a:gd name="connsiteY1" fmla="*/ 203200 h 1509485"/>
                <a:gd name="connsiteX2" fmla="*/ 44283 w 392626"/>
                <a:gd name="connsiteY2" fmla="*/ 449942 h 1509485"/>
                <a:gd name="connsiteX3" fmla="*/ 740 w 392626"/>
                <a:gd name="connsiteY3" fmla="*/ 754742 h 1509485"/>
                <a:gd name="connsiteX4" fmla="*/ 73312 w 392626"/>
                <a:gd name="connsiteY4" fmla="*/ 1103085 h 1509485"/>
                <a:gd name="connsiteX5" fmla="*/ 261997 w 392626"/>
                <a:gd name="connsiteY5" fmla="*/ 1378857 h 1509485"/>
                <a:gd name="connsiteX6" fmla="*/ 392626 w 392626"/>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626" h="1509485">
                  <a:moveTo>
                    <a:pt x="363597" y="0"/>
                  </a:moveTo>
                  <a:cubicBezTo>
                    <a:pt x="295864" y="64105"/>
                    <a:pt x="228131" y="128210"/>
                    <a:pt x="174912" y="203200"/>
                  </a:cubicBezTo>
                  <a:cubicBezTo>
                    <a:pt x="121693" y="278190"/>
                    <a:pt x="73312" y="358018"/>
                    <a:pt x="44283" y="449942"/>
                  </a:cubicBezTo>
                  <a:cubicBezTo>
                    <a:pt x="15254" y="541866"/>
                    <a:pt x="-4098" y="645885"/>
                    <a:pt x="740" y="754742"/>
                  </a:cubicBezTo>
                  <a:cubicBezTo>
                    <a:pt x="5578" y="863599"/>
                    <a:pt x="29769" y="999066"/>
                    <a:pt x="73312" y="1103085"/>
                  </a:cubicBezTo>
                  <a:cubicBezTo>
                    <a:pt x="116855" y="1207104"/>
                    <a:pt x="208778" y="1311124"/>
                    <a:pt x="261997" y="1378857"/>
                  </a:cubicBezTo>
                  <a:cubicBezTo>
                    <a:pt x="315216" y="1446590"/>
                    <a:pt x="353921" y="1478037"/>
                    <a:pt x="392626" y="1509485"/>
                  </a:cubicBezTo>
                </a:path>
              </a:pathLst>
            </a:custGeom>
            <a:no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sp>
          <p:nvSpPr>
            <p:cNvPr id="79" name="任意多边形 78"/>
            <p:cNvSpPr/>
            <p:nvPr/>
          </p:nvSpPr>
          <p:spPr bwMode="auto">
            <a:xfrm>
              <a:off x="6476913" y="3486112"/>
              <a:ext cx="392626" cy="1457127"/>
            </a:xfrm>
            <a:custGeom>
              <a:avLst/>
              <a:gdLst>
                <a:gd name="connsiteX0" fmla="*/ 363597 w 392626"/>
                <a:gd name="connsiteY0" fmla="*/ 0 h 1509485"/>
                <a:gd name="connsiteX1" fmla="*/ 174912 w 392626"/>
                <a:gd name="connsiteY1" fmla="*/ 203200 h 1509485"/>
                <a:gd name="connsiteX2" fmla="*/ 44283 w 392626"/>
                <a:gd name="connsiteY2" fmla="*/ 449942 h 1509485"/>
                <a:gd name="connsiteX3" fmla="*/ 740 w 392626"/>
                <a:gd name="connsiteY3" fmla="*/ 754742 h 1509485"/>
                <a:gd name="connsiteX4" fmla="*/ 73312 w 392626"/>
                <a:gd name="connsiteY4" fmla="*/ 1103085 h 1509485"/>
                <a:gd name="connsiteX5" fmla="*/ 261997 w 392626"/>
                <a:gd name="connsiteY5" fmla="*/ 1378857 h 1509485"/>
                <a:gd name="connsiteX6" fmla="*/ 392626 w 392626"/>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626" h="1509485">
                  <a:moveTo>
                    <a:pt x="363597" y="0"/>
                  </a:moveTo>
                  <a:cubicBezTo>
                    <a:pt x="295864" y="64105"/>
                    <a:pt x="228131" y="128210"/>
                    <a:pt x="174912" y="203200"/>
                  </a:cubicBezTo>
                  <a:cubicBezTo>
                    <a:pt x="121693" y="278190"/>
                    <a:pt x="73312" y="358018"/>
                    <a:pt x="44283" y="449942"/>
                  </a:cubicBezTo>
                  <a:cubicBezTo>
                    <a:pt x="15254" y="541866"/>
                    <a:pt x="-4098" y="645885"/>
                    <a:pt x="740" y="754742"/>
                  </a:cubicBezTo>
                  <a:cubicBezTo>
                    <a:pt x="5578" y="863599"/>
                    <a:pt x="29769" y="999066"/>
                    <a:pt x="73312" y="1103085"/>
                  </a:cubicBezTo>
                  <a:cubicBezTo>
                    <a:pt x="116855" y="1207104"/>
                    <a:pt x="208778" y="1311124"/>
                    <a:pt x="261997" y="1378857"/>
                  </a:cubicBezTo>
                  <a:cubicBezTo>
                    <a:pt x="315216" y="1446590"/>
                    <a:pt x="353921" y="1478037"/>
                    <a:pt x="392626" y="1509485"/>
                  </a:cubicBezTo>
                </a:path>
              </a:pathLst>
            </a:custGeom>
            <a:noFill/>
            <a:ln w="25400" cap="flat" cmpd="sng" algn="ctr">
              <a:solidFill>
                <a:srgbClr val="000000"/>
              </a:solidFill>
              <a:prstDash val="solid"/>
              <a:round/>
              <a:headEnd type="none" w="med" len="med"/>
              <a:tailEnd type="none" w="med" len="med"/>
            </a:ln>
            <a:effectLst/>
            <a:scene3d>
              <a:camera prst="orthographicFront">
                <a:rot lat="0" lon="1080000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sp>
          <p:nvSpPr>
            <p:cNvPr id="15" name="TextBox 14"/>
            <p:cNvSpPr txBox="1"/>
            <p:nvPr/>
          </p:nvSpPr>
          <p:spPr>
            <a:xfrm>
              <a:off x="1590599" y="4959875"/>
              <a:ext cx="1465068" cy="400109"/>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油量过少</a:t>
              </a:r>
            </a:p>
          </p:txBody>
        </p:sp>
        <p:cxnSp>
          <p:nvCxnSpPr>
            <p:cNvPr id="30" name="直接箭头连接符 29"/>
            <p:cNvCxnSpPr/>
            <p:nvPr/>
          </p:nvCxnSpPr>
          <p:spPr bwMode="auto">
            <a:xfrm>
              <a:off x="2795639" y="5144540"/>
              <a:ext cx="1099215"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80" name="TextBox 79"/>
            <p:cNvSpPr txBox="1"/>
            <p:nvPr/>
          </p:nvSpPr>
          <p:spPr>
            <a:xfrm>
              <a:off x="1565690" y="4278200"/>
              <a:ext cx="1465068" cy="400109"/>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油量适中</a:t>
              </a:r>
            </a:p>
          </p:txBody>
        </p:sp>
        <p:cxnSp>
          <p:nvCxnSpPr>
            <p:cNvPr id="81" name="直接箭头连接符 80"/>
            <p:cNvCxnSpPr/>
            <p:nvPr/>
          </p:nvCxnSpPr>
          <p:spPr bwMode="auto">
            <a:xfrm>
              <a:off x="2795639" y="4462867"/>
              <a:ext cx="1099215"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82" name="TextBox 81"/>
            <p:cNvSpPr txBox="1"/>
            <p:nvPr/>
          </p:nvSpPr>
          <p:spPr>
            <a:xfrm>
              <a:off x="1565692" y="3702136"/>
              <a:ext cx="1465068" cy="400109"/>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油量过多</a:t>
              </a:r>
            </a:p>
          </p:txBody>
        </p:sp>
        <p:cxnSp>
          <p:nvCxnSpPr>
            <p:cNvPr id="83" name="直接箭头连接符 82"/>
            <p:cNvCxnSpPr/>
            <p:nvPr/>
          </p:nvCxnSpPr>
          <p:spPr bwMode="auto">
            <a:xfrm>
              <a:off x="2795639" y="3900657"/>
              <a:ext cx="1452584"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2" name="直接连接符 31"/>
            <p:cNvCxnSpPr/>
            <p:nvPr/>
          </p:nvCxnSpPr>
          <p:spPr bwMode="auto">
            <a:xfrm>
              <a:off x="3018890" y="4566232"/>
              <a:ext cx="206707" cy="1471165"/>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84" name="对象 83"/>
            <p:cNvGraphicFramePr>
              <a:graphicFrameLocks noChangeAspect="1"/>
            </p:cNvGraphicFramePr>
            <p:nvPr/>
          </p:nvGraphicFramePr>
          <p:xfrm>
            <a:off x="3211645" y="5731099"/>
            <a:ext cx="360363" cy="388937"/>
          </p:xfrm>
          <a:graphic>
            <a:graphicData uri="http://schemas.openxmlformats.org/presentationml/2006/ole">
              <mc:AlternateContent xmlns:mc="http://schemas.openxmlformats.org/markup-compatibility/2006">
                <mc:Choice xmlns:v="urn:schemas-microsoft-com:vml" Requires="v">
                  <p:oleObj name="Equation" r:id="rId14" imgW="152280" imgH="164880" progId="Equation.DSMT4">
                    <p:embed/>
                  </p:oleObj>
                </mc:Choice>
                <mc:Fallback>
                  <p:oleObj name="Equation" r:id="rId14" imgW="152280" imgH="164880" progId="Equation.DSMT4">
                    <p:embed/>
                    <p:pic>
                      <p:nvPicPr>
                        <p:cNvPr id="84" name="对象 83"/>
                        <p:cNvPicPr>
                          <a:picLocks noChangeAspect="1" noChangeArrowheads="1"/>
                        </p:cNvPicPr>
                        <p:nvPr/>
                      </p:nvPicPr>
                      <p:blipFill>
                        <a:blip r:embed="rId15"/>
                        <a:srcRect/>
                        <a:stretch>
                          <a:fillRect/>
                        </a:stretch>
                      </p:blipFill>
                      <p:spPr bwMode="auto">
                        <a:xfrm>
                          <a:off x="3211645" y="5731099"/>
                          <a:ext cx="36036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7" name="直接连接符 86"/>
            <p:cNvCxnSpPr/>
            <p:nvPr/>
          </p:nvCxnSpPr>
          <p:spPr bwMode="auto">
            <a:xfrm flipV="1">
              <a:off x="6641247" y="3356992"/>
              <a:ext cx="883081" cy="12912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8" name="直接连接符 87"/>
            <p:cNvCxnSpPr/>
            <p:nvPr/>
          </p:nvCxnSpPr>
          <p:spPr bwMode="auto">
            <a:xfrm flipV="1">
              <a:off x="6857271" y="4797152"/>
              <a:ext cx="883081" cy="12912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0" name="直接箭头连接符 89"/>
            <p:cNvCxnSpPr>
              <a:cxnSpLocks noChangeAspect="1"/>
            </p:cNvCxnSpPr>
            <p:nvPr/>
          </p:nvCxnSpPr>
          <p:spPr bwMode="auto">
            <a:xfrm flipH="1" flipV="1">
              <a:off x="7221439" y="3407701"/>
              <a:ext cx="86865" cy="525355"/>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1" name="直接箭头连接符 90"/>
            <p:cNvCxnSpPr>
              <a:cxnSpLocks noChangeAspect="1"/>
            </p:cNvCxnSpPr>
            <p:nvPr/>
          </p:nvCxnSpPr>
          <p:spPr bwMode="auto">
            <a:xfrm flipH="1" flipV="1">
              <a:off x="7451977" y="4359443"/>
              <a:ext cx="86865" cy="525355"/>
            </a:xfrm>
            <a:prstGeom prst="straightConnector1">
              <a:avLst/>
            </a:prstGeom>
            <a:solidFill>
              <a:srgbClr val="FFFFFF"/>
            </a:solidFill>
            <a:ln w="9525" cap="flat" cmpd="sng" algn="ctr">
              <a:solidFill>
                <a:srgbClr val="000000"/>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92" name="对象 91"/>
            <p:cNvGraphicFramePr>
              <a:graphicFrameLocks noChangeAspect="1"/>
            </p:cNvGraphicFramePr>
            <p:nvPr/>
          </p:nvGraphicFramePr>
          <p:xfrm>
            <a:off x="7193316" y="3948249"/>
            <a:ext cx="386232" cy="330895"/>
          </p:xfrm>
          <a:graphic>
            <a:graphicData uri="http://schemas.openxmlformats.org/presentationml/2006/ole">
              <mc:AlternateContent xmlns:mc="http://schemas.openxmlformats.org/markup-compatibility/2006">
                <mc:Choice xmlns:v="urn:schemas-microsoft-com:vml" Requires="v">
                  <p:oleObj name="Equation" r:id="rId16" imgW="190440" imgH="164880" progId="Equation.DSMT4">
                    <p:embed/>
                  </p:oleObj>
                </mc:Choice>
                <mc:Fallback>
                  <p:oleObj name="Equation" r:id="rId16" imgW="190440" imgH="164880" progId="Equation.DSMT4">
                    <p:embed/>
                    <p:pic>
                      <p:nvPicPr>
                        <p:cNvPr id="92" name="对象 91"/>
                        <p:cNvPicPr>
                          <a:picLocks noChangeAspect="1" noChangeArrowheads="1"/>
                        </p:cNvPicPr>
                        <p:nvPr/>
                      </p:nvPicPr>
                      <p:blipFill>
                        <a:blip r:embed="rId17"/>
                        <a:srcRect/>
                        <a:stretch>
                          <a:fillRect/>
                        </a:stretch>
                      </p:blipFill>
                      <p:spPr bwMode="auto">
                        <a:xfrm>
                          <a:off x="7193316" y="3948249"/>
                          <a:ext cx="386232" cy="330895"/>
                        </a:xfrm>
                        <a:prstGeom prst="rect">
                          <a:avLst/>
                        </a:prstGeom>
                        <a:noFill/>
                        <a:ln>
                          <a:noFill/>
                        </a:ln>
                      </p:spPr>
                    </p:pic>
                  </p:oleObj>
                </mc:Fallback>
              </mc:AlternateContent>
            </a:graphicData>
          </a:graphic>
        </p:graphicFrame>
      </p:grpSp>
      <p:sp>
        <p:nvSpPr>
          <p:cNvPr id="46" name="Text Box 2">
            <a:extLst>
              <a:ext uri="{FF2B5EF4-FFF2-40B4-BE49-F238E27FC236}">
                <a16:creationId xmlns:a16="http://schemas.microsoft.com/office/drawing/2014/main" id="{6515F737-CC27-4BC5-B971-ABB73FE29AD3}"/>
              </a:ext>
            </a:extLst>
          </p:cNvPr>
          <p:cNvSpPr txBox="1">
            <a:spLocks noChangeArrowheads="1"/>
          </p:cNvSpPr>
          <p:nvPr/>
        </p:nvSpPr>
        <p:spPr bwMode="auto">
          <a:xfrm>
            <a:off x="323030" y="908720"/>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12" name="日期占位符 11">
            <a:extLst>
              <a:ext uri="{FF2B5EF4-FFF2-40B4-BE49-F238E27FC236}">
                <a16:creationId xmlns:a16="http://schemas.microsoft.com/office/drawing/2014/main" id="{FFDFE72A-3A45-437C-8744-BAC2D449B2A2}"/>
              </a:ext>
            </a:extLst>
          </p:cNvPr>
          <p:cNvSpPr>
            <a:spLocks noGrp="1"/>
          </p:cNvSpPr>
          <p:nvPr>
            <p:ph type="dt" sz="half" idx="2"/>
          </p:nvPr>
        </p:nvSpPr>
        <p:spPr/>
        <p:txBody>
          <a:bodyPr/>
          <a:lstStyle/>
          <a:p>
            <a:pPr>
              <a:defRPr/>
            </a:pPr>
            <a:fld id="{2DCA7CC2-9741-44C3-9E1A-906F6EE3E579}" type="datetime1">
              <a:rPr kumimoji="0" lang="zh-CN" altLang="en-US" smtClean="0"/>
              <a:t>2022/11/23</a:t>
            </a:fld>
            <a:endParaRPr kumimoji="0" lang="zh-CN" altLang="en-US" dirty="0"/>
          </a:p>
        </p:txBody>
      </p:sp>
      <p:sp>
        <p:nvSpPr>
          <p:cNvPr id="2" name="页脚占位符 1">
            <a:extLst>
              <a:ext uri="{FF2B5EF4-FFF2-40B4-BE49-F238E27FC236}">
                <a16:creationId xmlns:a16="http://schemas.microsoft.com/office/drawing/2014/main" id="{DB542CB3-DFCF-4529-8F7B-BC5E6E2CA8D5}"/>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030109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p:cNvSpPr txBox="1">
            <a:spLocks noChangeArrowheads="1"/>
          </p:cNvSpPr>
          <p:nvPr/>
        </p:nvSpPr>
        <p:spPr bwMode="auto">
          <a:xfrm>
            <a:off x="323528" y="1747789"/>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1</a:t>
            </a:r>
            <a:r>
              <a:rPr lang="zh-CN" altLang="en-US" sz="2400" dirty="0">
                <a:solidFill>
                  <a:srgbClr val="0000FF"/>
                </a:solidFill>
                <a:latin typeface="微软雅黑" pitchFamily="34" charset="-122"/>
                <a:ea typeface="微软雅黑" pitchFamily="34" charset="-122"/>
                <a:cs typeface="Times New Roman" pitchFamily="18" charset="0"/>
              </a:rPr>
              <a:t>） 罐中油量（只考虑纵向倾斜）</a:t>
            </a:r>
          </a:p>
        </p:txBody>
      </p:sp>
      <p:grpSp>
        <p:nvGrpSpPr>
          <p:cNvPr id="24" name="组合 23"/>
          <p:cNvGrpSpPr/>
          <p:nvPr/>
        </p:nvGrpSpPr>
        <p:grpSpPr>
          <a:xfrm>
            <a:off x="431540" y="3748116"/>
            <a:ext cx="6023060" cy="553357"/>
            <a:chOff x="467544" y="1091410"/>
            <a:chExt cx="8030746" cy="737809"/>
          </a:xfrm>
        </p:grpSpPr>
        <p:sp>
          <p:nvSpPr>
            <p:cNvPr id="25" name="Text Box 2"/>
            <p:cNvSpPr txBox="1">
              <a:spLocks noChangeArrowheads="1"/>
            </p:cNvSpPr>
            <p:nvPr/>
          </p:nvSpPr>
          <p:spPr bwMode="auto">
            <a:xfrm>
              <a:off x="467544" y="1091410"/>
              <a:ext cx="8030746" cy="7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油量过少时</a:t>
              </a:r>
            </a:p>
          </p:txBody>
        </p:sp>
        <p:graphicFrame>
          <p:nvGraphicFramePr>
            <p:cNvPr id="26" name="对象 25"/>
            <p:cNvGraphicFramePr>
              <a:graphicFrameLocks noChangeAspect="1"/>
            </p:cNvGraphicFramePr>
            <p:nvPr>
              <p:extLst>
                <p:ext uri="{D42A27DB-BD31-4B8C-83A1-F6EECF244321}">
                  <p14:modId xmlns:p14="http://schemas.microsoft.com/office/powerpoint/2010/main" val="2308507922"/>
                </p:ext>
              </p:extLst>
            </p:nvPr>
          </p:nvGraphicFramePr>
          <p:xfrm>
            <a:off x="3141550" y="1302658"/>
            <a:ext cx="2366553" cy="444956"/>
          </p:xfrm>
          <a:graphic>
            <a:graphicData uri="http://schemas.openxmlformats.org/presentationml/2006/ole">
              <mc:AlternateContent xmlns:mc="http://schemas.openxmlformats.org/markup-compatibility/2006">
                <mc:Choice xmlns:v="urn:schemas-microsoft-com:vml" Requires="v">
                  <p:oleObj name="Equation" r:id="rId2" imgW="939600" imgH="177480" progId="Equation.DSMT4">
                    <p:embed/>
                  </p:oleObj>
                </mc:Choice>
                <mc:Fallback>
                  <p:oleObj name="Equation" r:id="rId2" imgW="939600" imgH="177480" progId="Equation.DSMT4">
                    <p:embed/>
                    <p:pic>
                      <p:nvPicPr>
                        <p:cNvPr id="26" name="对象 25"/>
                        <p:cNvPicPr>
                          <a:picLocks noChangeAspect="1" noChangeArrowheads="1"/>
                        </p:cNvPicPr>
                        <p:nvPr/>
                      </p:nvPicPr>
                      <p:blipFill>
                        <a:blip r:embed="rId3"/>
                        <a:srcRect/>
                        <a:stretch>
                          <a:fillRect/>
                        </a:stretch>
                      </p:blipFill>
                      <p:spPr bwMode="auto">
                        <a:xfrm>
                          <a:off x="3141550" y="1302658"/>
                          <a:ext cx="2366553" cy="444956"/>
                        </a:xfrm>
                        <a:prstGeom prst="rect">
                          <a:avLst/>
                        </a:prstGeom>
                        <a:noFill/>
                        <a:ln>
                          <a:noFill/>
                        </a:ln>
                      </p:spPr>
                    </p:pic>
                  </p:oleObj>
                </mc:Fallback>
              </mc:AlternateContent>
            </a:graphicData>
          </a:graphic>
        </p:graphicFrame>
      </p:grpSp>
      <p:graphicFrame>
        <p:nvGraphicFramePr>
          <p:cNvPr id="27" name="对象 26"/>
          <p:cNvGraphicFramePr>
            <a:graphicFrameLocks noChangeAspect="1"/>
          </p:cNvGraphicFramePr>
          <p:nvPr>
            <p:extLst>
              <p:ext uri="{D42A27DB-BD31-4B8C-83A1-F6EECF244321}">
                <p14:modId xmlns:p14="http://schemas.microsoft.com/office/powerpoint/2010/main" val="4108655086"/>
              </p:ext>
            </p:extLst>
          </p:nvPr>
        </p:nvGraphicFramePr>
        <p:xfrm>
          <a:off x="919083" y="4460105"/>
          <a:ext cx="4439841" cy="625079"/>
        </p:xfrm>
        <a:graphic>
          <a:graphicData uri="http://schemas.openxmlformats.org/presentationml/2006/ole">
            <mc:AlternateContent xmlns:mc="http://schemas.openxmlformats.org/markup-compatibility/2006">
              <mc:Choice xmlns:v="urn:schemas-microsoft-com:vml" Requires="v">
                <p:oleObj name="Equation" r:id="rId4" imgW="2323800" imgH="330120" progId="Equation.DSMT4">
                  <p:embed/>
                </p:oleObj>
              </mc:Choice>
              <mc:Fallback>
                <p:oleObj name="Equation" r:id="rId4" imgW="2323800" imgH="330120" progId="Equation.DSMT4">
                  <p:embed/>
                  <p:pic>
                    <p:nvPicPr>
                      <p:cNvPr id="27" name="对象 26"/>
                      <p:cNvPicPr>
                        <a:picLocks noChangeAspect="1" noChangeArrowheads="1"/>
                      </p:cNvPicPr>
                      <p:nvPr/>
                    </p:nvPicPr>
                    <p:blipFill>
                      <a:blip r:embed="rId5"/>
                      <a:srcRect/>
                      <a:stretch>
                        <a:fillRect/>
                      </a:stretch>
                    </p:blipFill>
                    <p:spPr bwMode="auto">
                      <a:xfrm>
                        <a:off x="919083" y="4460105"/>
                        <a:ext cx="4439841" cy="62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 name="组合 27"/>
          <p:cNvGrpSpPr/>
          <p:nvPr/>
        </p:nvGrpSpPr>
        <p:grpSpPr>
          <a:xfrm>
            <a:off x="431540" y="2420045"/>
            <a:ext cx="6023060" cy="553357"/>
            <a:chOff x="467544" y="1091410"/>
            <a:chExt cx="8030746" cy="737809"/>
          </a:xfrm>
        </p:grpSpPr>
        <p:sp>
          <p:nvSpPr>
            <p:cNvPr id="29" name="Text Box 2"/>
            <p:cNvSpPr txBox="1">
              <a:spLocks noChangeArrowheads="1"/>
            </p:cNvSpPr>
            <p:nvPr/>
          </p:nvSpPr>
          <p:spPr bwMode="auto">
            <a:xfrm>
              <a:off x="467544" y="1091410"/>
              <a:ext cx="8030746" cy="7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油量适中时</a:t>
              </a:r>
            </a:p>
          </p:txBody>
        </p:sp>
        <p:graphicFrame>
          <p:nvGraphicFramePr>
            <p:cNvPr id="30" name="对象 29"/>
            <p:cNvGraphicFramePr>
              <a:graphicFrameLocks noChangeAspect="1"/>
            </p:cNvGraphicFramePr>
            <p:nvPr>
              <p:extLst>
                <p:ext uri="{D42A27DB-BD31-4B8C-83A1-F6EECF244321}">
                  <p14:modId xmlns:p14="http://schemas.microsoft.com/office/powerpoint/2010/main" val="1568368725"/>
                </p:ext>
              </p:extLst>
            </p:nvPr>
          </p:nvGraphicFramePr>
          <p:xfrm>
            <a:off x="3142960" y="1320109"/>
            <a:ext cx="3997325" cy="444500"/>
          </p:xfrm>
          <a:graphic>
            <a:graphicData uri="http://schemas.openxmlformats.org/presentationml/2006/ole">
              <mc:AlternateContent xmlns:mc="http://schemas.openxmlformats.org/markup-compatibility/2006">
                <mc:Choice xmlns:v="urn:schemas-microsoft-com:vml" Requires="v">
                  <p:oleObj name="Equation" r:id="rId6" imgW="1587240" imgH="177480" progId="Equation.DSMT4">
                    <p:embed/>
                  </p:oleObj>
                </mc:Choice>
                <mc:Fallback>
                  <p:oleObj name="Equation" r:id="rId6" imgW="1587240" imgH="177480" progId="Equation.DSMT4">
                    <p:embed/>
                    <p:pic>
                      <p:nvPicPr>
                        <p:cNvPr id="30" name="对象 29"/>
                        <p:cNvPicPr>
                          <a:picLocks noChangeAspect="1" noChangeArrowheads="1"/>
                        </p:cNvPicPr>
                        <p:nvPr/>
                      </p:nvPicPr>
                      <p:blipFill>
                        <a:blip r:embed="rId7"/>
                        <a:srcRect/>
                        <a:stretch>
                          <a:fillRect/>
                        </a:stretch>
                      </p:blipFill>
                      <p:spPr bwMode="auto">
                        <a:xfrm>
                          <a:off x="3142960" y="1320109"/>
                          <a:ext cx="3997325" cy="444500"/>
                        </a:xfrm>
                        <a:prstGeom prst="rect">
                          <a:avLst/>
                        </a:prstGeom>
                        <a:noFill/>
                        <a:ln>
                          <a:noFill/>
                        </a:ln>
                      </p:spPr>
                    </p:pic>
                  </p:oleObj>
                </mc:Fallback>
              </mc:AlternateContent>
            </a:graphicData>
          </a:graphic>
        </p:graphicFrame>
      </p:grpSp>
      <p:graphicFrame>
        <p:nvGraphicFramePr>
          <p:cNvPr id="31" name="对象 30"/>
          <p:cNvGraphicFramePr>
            <a:graphicFrameLocks noChangeAspect="1"/>
          </p:cNvGraphicFramePr>
          <p:nvPr>
            <p:extLst>
              <p:ext uri="{D42A27DB-BD31-4B8C-83A1-F6EECF244321}">
                <p14:modId xmlns:p14="http://schemas.microsoft.com/office/powerpoint/2010/main" val="521718888"/>
              </p:ext>
            </p:extLst>
          </p:nvPr>
        </p:nvGraphicFramePr>
        <p:xfrm>
          <a:off x="1079612" y="3093144"/>
          <a:ext cx="4175522" cy="623888"/>
        </p:xfrm>
        <a:graphic>
          <a:graphicData uri="http://schemas.openxmlformats.org/presentationml/2006/ole">
            <mc:AlternateContent xmlns:mc="http://schemas.openxmlformats.org/markup-compatibility/2006">
              <mc:Choice xmlns:v="urn:schemas-microsoft-com:vml" Requires="v">
                <p:oleObj name="Equation" r:id="rId8" imgW="2184120" imgH="330120" progId="Equation.DSMT4">
                  <p:embed/>
                </p:oleObj>
              </mc:Choice>
              <mc:Fallback>
                <p:oleObj name="Equation" r:id="rId8" imgW="2184120" imgH="330120" progId="Equation.DSMT4">
                  <p:embed/>
                  <p:pic>
                    <p:nvPicPr>
                      <p:cNvPr id="31" name="对象 30"/>
                      <p:cNvPicPr>
                        <a:picLocks noChangeAspect="1" noChangeArrowheads="1"/>
                      </p:cNvPicPr>
                      <p:nvPr/>
                    </p:nvPicPr>
                    <p:blipFill>
                      <a:blip r:embed="rId9"/>
                      <a:srcRect/>
                      <a:stretch>
                        <a:fillRect/>
                      </a:stretch>
                    </p:blipFill>
                    <p:spPr bwMode="auto">
                      <a:xfrm>
                        <a:off x="1079612" y="3093144"/>
                        <a:ext cx="4175522"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 name="组合 12">
            <a:extLst>
              <a:ext uri="{FF2B5EF4-FFF2-40B4-BE49-F238E27FC236}">
                <a16:creationId xmlns:a16="http://schemas.microsoft.com/office/drawing/2014/main" id="{99AA08C9-C05D-45B4-BB7C-E35705CB70F1}"/>
              </a:ext>
            </a:extLst>
          </p:cNvPr>
          <p:cNvGrpSpPr/>
          <p:nvPr/>
        </p:nvGrpSpPr>
        <p:grpSpPr>
          <a:xfrm>
            <a:off x="421148" y="5179899"/>
            <a:ext cx="6023060" cy="553357"/>
            <a:chOff x="467544" y="1091410"/>
            <a:chExt cx="8030746" cy="737809"/>
          </a:xfrm>
        </p:grpSpPr>
        <p:sp>
          <p:nvSpPr>
            <p:cNvPr id="14" name="Text Box 2">
              <a:extLst>
                <a:ext uri="{FF2B5EF4-FFF2-40B4-BE49-F238E27FC236}">
                  <a16:creationId xmlns:a16="http://schemas.microsoft.com/office/drawing/2014/main" id="{C9267A71-A357-465A-8F16-F496F5644526}"/>
                </a:ext>
              </a:extLst>
            </p:cNvPr>
            <p:cNvSpPr txBox="1">
              <a:spLocks noChangeArrowheads="1"/>
            </p:cNvSpPr>
            <p:nvPr/>
          </p:nvSpPr>
          <p:spPr bwMode="auto">
            <a:xfrm>
              <a:off x="467544" y="1091410"/>
              <a:ext cx="8030746" cy="7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油量过多时</a:t>
              </a:r>
            </a:p>
          </p:txBody>
        </p:sp>
        <p:graphicFrame>
          <p:nvGraphicFramePr>
            <p:cNvPr id="15" name="对象 14">
              <a:extLst>
                <a:ext uri="{FF2B5EF4-FFF2-40B4-BE49-F238E27FC236}">
                  <a16:creationId xmlns:a16="http://schemas.microsoft.com/office/drawing/2014/main" id="{E81C784D-9FDD-4753-8419-98DBD7F3E6B3}"/>
                </a:ext>
              </a:extLst>
            </p:cNvPr>
            <p:cNvGraphicFramePr>
              <a:graphicFrameLocks noChangeAspect="1"/>
            </p:cNvGraphicFramePr>
            <p:nvPr>
              <p:extLst>
                <p:ext uri="{D42A27DB-BD31-4B8C-83A1-F6EECF244321}">
                  <p14:modId xmlns:p14="http://schemas.microsoft.com/office/powerpoint/2010/main" val="3397541235"/>
                </p:ext>
              </p:extLst>
            </p:nvPr>
          </p:nvGraphicFramePr>
          <p:xfrm>
            <a:off x="3121693" y="1299131"/>
            <a:ext cx="3262313" cy="444500"/>
          </p:xfrm>
          <a:graphic>
            <a:graphicData uri="http://schemas.openxmlformats.org/presentationml/2006/ole">
              <mc:AlternateContent xmlns:mc="http://schemas.openxmlformats.org/markup-compatibility/2006">
                <mc:Choice xmlns:v="urn:schemas-microsoft-com:vml" Requires="v">
                  <p:oleObj name="Equation" r:id="rId10" imgW="1295280" imgH="177480" progId="Equation.DSMT4">
                    <p:embed/>
                  </p:oleObj>
                </mc:Choice>
                <mc:Fallback>
                  <p:oleObj name="Equation" r:id="rId10" imgW="1295280" imgH="177480" progId="Equation.DSMT4">
                    <p:embed/>
                    <p:pic>
                      <p:nvPicPr>
                        <p:cNvPr id="15" name="对象 14">
                          <a:extLst>
                            <a:ext uri="{FF2B5EF4-FFF2-40B4-BE49-F238E27FC236}">
                              <a16:creationId xmlns:a16="http://schemas.microsoft.com/office/drawing/2014/main" id="{E81C784D-9FDD-4753-8419-98DBD7F3E6B3}"/>
                            </a:ext>
                          </a:extLst>
                        </p:cNvPr>
                        <p:cNvPicPr>
                          <a:picLocks noChangeAspect="1" noChangeArrowheads="1"/>
                        </p:cNvPicPr>
                        <p:nvPr/>
                      </p:nvPicPr>
                      <p:blipFill>
                        <a:blip r:embed="rId11"/>
                        <a:srcRect/>
                        <a:stretch>
                          <a:fillRect/>
                        </a:stretch>
                      </p:blipFill>
                      <p:spPr bwMode="auto">
                        <a:xfrm>
                          <a:off x="3121693" y="1299131"/>
                          <a:ext cx="3262313" cy="444500"/>
                        </a:xfrm>
                        <a:prstGeom prst="rect">
                          <a:avLst/>
                        </a:prstGeom>
                        <a:noFill/>
                        <a:ln>
                          <a:noFill/>
                        </a:ln>
                      </p:spPr>
                    </p:pic>
                  </p:oleObj>
                </mc:Fallback>
              </mc:AlternateContent>
            </a:graphicData>
          </a:graphic>
        </p:graphicFrame>
      </p:grpSp>
      <p:graphicFrame>
        <p:nvGraphicFramePr>
          <p:cNvPr id="16" name="对象 15">
            <a:extLst>
              <a:ext uri="{FF2B5EF4-FFF2-40B4-BE49-F238E27FC236}">
                <a16:creationId xmlns:a16="http://schemas.microsoft.com/office/drawing/2014/main" id="{A2A71E80-2BC1-4104-8F9F-A3C52E106517}"/>
              </a:ext>
            </a:extLst>
          </p:cNvPr>
          <p:cNvGraphicFramePr>
            <a:graphicFrameLocks noChangeAspect="1"/>
          </p:cNvGraphicFramePr>
          <p:nvPr>
            <p:extLst>
              <p:ext uri="{D42A27DB-BD31-4B8C-83A1-F6EECF244321}">
                <p14:modId xmlns:p14="http://schemas.microsoft.com/office/powerpoint/2010/main" val="3394957571"/>
              </p:ext>
            </p:extLst>
          </p:nvPr>
        </p:nvGraphicFramePr>
        <p:xfrm>
          <a:off x="738188" y="5780236"/>
          <a:ext cx="7667625" cy="673100"/>
        </p:xfrm>
        <a:graphic>
          <a:graphicData uri="http://schemas.openxmlformats.org/presentationml/2006/ole">
            <mc:AlternateContent xmlns:mc="http://schemas.openxmlformats.org/markup-compatibility/2006">
              <mc:Choice xmlns:v="urn:schemas-microsoft-com:vml" Requires="v">
                <p:oleObj name="Equation" r:id="rId12" imgW="4012920" imgH="355320" progId="Equation.DSMT4">
                  <p:embed/>
                </p:oleObj>
              </mc:Choice>
              <mc:Fallback>
                <p:oleObj name="Equation" r:id="rId12" imgW="4012920" imgH="355320" progId="Equation.DSMT4">
                  <p:embed/>
                  <p:pic>
                    <p:nvPicPr>
                      <p:cNvPr id="16" name="对象 15">
                        <a:extLst>
                          <a:ext uri="{FF2B5EF4-FFF2-40B4-BE49-F238E27FC236}">
                            <a16:creationId xmlns:a16="http://schemas.microsoft.com/office/drawing/2014/main" id="{A2A71E80-2BC1-4104-8F9F-A3C52E106517}"/>
                          </a:ext>
                        </a:extLst>
                      </p:cNvPr>
                      <p:cNvPicPr>
                        <a:picLocks noChangeAspect="1" noChangeArrowheads="1"/>
                      </p:cNvPicPr>
                      <p:nvPr/>
                    </p:nvPicPr>
                    <p:blipFill>
                      <a:blip r:embed="rId13"/>
                      <a:srcRect/>
                      <a:stretch>
                        <a:fillRect/>
                      </a:stretch>
                    </p:blipFill>
                    <p:spPr bwMode="auto">
                      <a:xfrm>
                        <a:off x="738188" y="5780236"/>
                        <a:ext cx="76676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日期占位符 9">
            <a:extLst>
              <a:ext uri="{FF2B5EF4-FFF2-40B4-BE49-F238E27FC236}">
                <a16:creationId xmlns:a16="http://schemas.microsoft.com/office/drawing/2014/main" id="{D23EB542-ACCC-43D9-8CD2-84212AEC4E61}"/>
              </a:ext>
            </a:extLst>
          </p:cNvPr>
          <p:cNvSpPr>
            <a:spLocks noGrp="1"/>
          </p:cNvSpPr>
          <p:nvPr>
            <p:ph type="dt" sz="half" idx="2"/>
          </p:nvPr>
        </p:nvSpPr>
        <p:spPr/>
        <p:txBody>
          <a:bodyPr/>
          <a:lstStyle/>
          <a:p>
            <a:pPr>
              <a:defRPr/>
            </a:pPr>
            <a:fld id="{490CC945-9789-44F7-B17C-498E73292F9C}" type="datetime1">
              <a:rPr kumimoji="0" lang="zh-CN" altLang="en-US" smtClean="0"/>
              <a:t>2022/11/23</a:t>
            </a:fld>
            <a:endParaRPr kumimoji="0" lang="zh-CN" altLang="en-US" dirty="0"/>
          </a:p>
        </p:txBody>
      </p:sp>
      <p:sp>
        <p:nvSpPr>
          <p:cNvPr id="32" name="Text Box 2">
            <a:extLst>
              <a:ext uri="{FF2B5EF4-FFF2-40B4-BE49-F238E27FC236}">
                <a16:creationId xmlns:a16="http://schemas.microsoft.com/office/drawing/2014/main" id="{438E0EB2-665F-48F1-9F92-5154F95ACBD4}"/>
              </a:ext>
            </a:extLst>
          </p:cNvPr>
          <p:cNvSpPr txBox="1">
            <a:spLocks noChangeArrowheads="1"/>
          </p:cNvSpPr>
          <p:nvPr/>
        </p:nvSpPr>
        <p:spPr bwMode="auto">
          <a:xfrm>
            <a:off x="323030" y="529516"/>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33" name="Text Box 2">
            <a:extLst>
              <a:ext uri="{FF2B5EF4-FFF2-40B4-BE49-F238E27FC236}">
                <a16:creationId xmlns:a16="http://schemas.microsoft.com/office/drawing/2014/main" id="{5B8045DF-5348-4191-9677-D1E35FB5E6F7}"/>
              </a:ext>
            </a:extLst>
          </p:cNvPr>
          <p:cNvSpPr txBox="1">
            <a:spLocks noChangeArrowheads="1"/>
          </p:cNvSpPr>
          <p:nvPr/>
        </p:nvSpPr>
        <p:spPr bwMode="auto">
          <a:xfrm>
            <a:off x="474912" y="1124744"/>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纵向倾斜</a:t>
            </a:r>
          </a:p>
        </p:txBody>
      </p:sp>
      <p:sp>
        <p:nvSpPr>
          <p:cNvPr id="2" name="页脚占位符 1">
            <a:extLst>
              <a:ext uri="{FF2B5EF4-FFF2-40B4-BE49-F238E27FC236}">
                <a16:creationId xmlns:a16="http://schemas.microsoft.com/office/drawing/2014/main" id="{3C23D4EC-583B-4657-8640-906BE226EBB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55757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7">
            <a:extLst>
              <a:ext uri="{FF2B5EF4-FFF2-40B4-BE49-F238E27FC236}">
                <a16:creationId xmlns:a16="http://schemas.microsoft.com/office/drawing/2014/main" id="{159BE19A-851A-421E-B7BD-70AC3BAE818A}"/>
              </a:ext>
            </a:extLst>
          </p:cNvPr>
          <p:cNvSpPr txBox="1">
            <a:spLocks noChangeArrowheads="1"/>
          </p:cNvSpPr>
          <p:nvPr/>
        </p:nvSpPr>
        <p:spPr bwMode="auto">
          <a:xfrm>
            <a:off x="755650" y="1125538"/>
            <a:ext cx="59769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4800" dirty="0">
                <a:latin typeface="微软雅黑" panose="020B0503020204020204" pitchFamily="34" charset="-122"/>
                <a:ea typeface="微软雅黑" panose="020B0503020204020204" pitchFamily="34" charset="-122"/>
              </a:rPr>
              <a:t>全国大学生数学建模竞赛真题解析</a:t>
            </a:r>
          </a:p>
        </p:txBody>
      </p:sp>
      <p:graphicFrame>
        <p:nvGraphicFramePr>
          <p:cNvPr id="11" name="Object 11">
            <a:extLst>
              <a:ext uri="{FF2B5EF4-FFF2-40B4-BE49-F238E27FC236}">
                <a16:creationId xmlns:a16="http://schemas.microsoft.com/office/drawing/2014/main" id="{679ECDC1-A97F-469B-9AB1-032E8EE2CEA8}"/>
              </a:ext>
            </a:extLst>
          </p:cNvPr>
          <p:cNvGraphicFramePr>
            <a:graphicFrameLocks noChangeAspect="1"/>
          </p:cNvGraphicFramePr>
          <p:nvPr/>
        </p:nvGraphicFramePr>
        <p:xfrm>
          <a:off x="7002463" y="684213"/>
          <a:ext cx="1966912" cy="1966912"/>
        </p:xfrm>
        <a:graphic>
          <a:graphicData uri="http://schemas.openxmlformats.org/presentationml/2006/ole">
            <mc:AlternateContent xmlns:mc="http://schemas.openxmlformats.org/markup-compatibility/2006">
              <mc:Choice xmlns:v="urn:schemas-microsoft-com:vml" Requires="v">
                <p:oleObj name="剪辑" r:id="rId3" imgW="4006850" imgH="2857500" progId="">
                  <p:embed/>
                </p:oleObj>
              </mc:Choice>
              <mc:Fallback>
                <p:oleObj name="剪辑" r:id="rId3" imgW="4006850" imgH="2857500" progId="">
                  <p:embed/>
                  <p:pic>
                    <p:nvPicPr>
                      <p:cNvPr id="205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463" y="684213"/>
                        <a:ext cx="1966912"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10">
            <a:extLst>
              <a:ext uri="{FF2B5EF4-FFF2-40B4-BE49-F238E27FC236}">
                <a16:creationId xmlns:a16="http://schemas.microsoft.com/office/drawing/2014/main" id="{DE82C0C5-CA34-4039-8D2D-8EC909EAF342}"/>
              </a:ext>
            </a:extLst>
          </p:cNvPr>
          <p:cNvSpPr txBox="1">
            <a:spLocks noChangeArrowheads="1"/>
          </p:cNvSpPr>
          <p:nvPr/>
        </p:nvSpPr>
        <p:spPr bwMode="auto">
          <a:xfrm>
            <a:off x="566738" y="3814008"/>
            <a:ext cx="7696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谢中华</a:t>
            </a:r>
          </a:p>
          <a:p>
            <a:pPr algn="ctr" eaLnBrk="1" hangingPunct="1">
              <a:spcBef>
                <a:spcPct val="50000"/>
              </a:spcBef>
            </a:pPr>
            <a:r>
              <a:rPr lang="en-US" altLang="zh-CN" sz="2400" dirty="0">
                <a:latin typeface="微软雅黑" panose="020B0503020204020204" pitchFamily="34" charset="-122"/>
                <a:ea typeface="微软雅黑" panose="020B0503020204020204" pitchFamily="34" charset="-122"/>
              </a:rPr>
              <a:t>E-mail: xiezhh@tust.edu.cn</a:t>
            </a:r>
          </a:p>
          <a:p>
            <a:pPr algn="ctr" eaLnBrk="1" hangingPunct="1">
              <a:spcBef>
                <a:spcPct val="50000"/>
              </a:spcBef>
            </a:pPr>
            <a:r>
              <a:rPr lang="en-US" altLang="zh-CN" sz="2400" b="1" dirty="0">
                <a:solidFill>
                  <a:schemeClr val="hlink"/>
                </a:solidFill>
                <a:latin typeface="微软雅黑" panose="020B0503020204020204" pitchFamily="34" charset="-122"/>
                <a:ea typeface="微软雅黑" panose="020B0503020204020204" pitchFamily="34" charset="-122"/>
              </a:rPr>
              <a:t>MATLAB</a:t>
            </a:r>
            <a:r>
              <a:rPr lang="zh-CN" altLang="en-US" sz="2400" b="1" dirty="0">
                <a:solidFill>
                  <a:schemeClr val="hlink"/>
                </a:solidFill>
                <a:latin typeface="微软雅黑" panose="020B0503020204020204" pitchFamily="34" charset="-122"/>
                <a:ea typeface="微软雅黑" panose="020B0503020204020204" pitchFamily="34" charset="-122"/>
              </a:rPr>
              <a:t>数学建模方法与应用</a:t>
            </a:r>
            <a:endParaRPr lang="en-US" altLang="zh-CN" sz="2400" b="1" dirty="0">
              <a:solidFill>
                <a:schemeClr val="hlink"/>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BFF26541-9ED2-EB66-3DC2-68F9E453B51B}"/>
              </a:ext>
            </a:extLst>
          </p:cNvPr>
          <p:cNvSpPr>
            <a:spLocks noGrp="1"/>
          </p:cNvSpPr>
          <p:nvPr>
            <p:ph type="dt" sz="half" idx="2"/>
          </p:nvPr>
        </p:nvSpPr>
        <p:spPr/>
        <p:txBody>
          <a:bodyPr/>
          <a:lstStyle/>
          <a:p>
            <a:pPr>
              <a:defRPr/>
            </a:pPr>
            <a:fld id="{8F62443A-CC03-49B5-A6F9-2AFE7C6853A9}"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82C01759-00F9-880A-1133-14F967BEE971}"/>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880273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p:cNvSpPr txBox="1">
            <a:spLocks noChangeArrowheads="1"/>
          </p:cNvSpPr>
          <p:nvPr/>
        </p:nvSpPr>
        <p:spPr bwMode="auto">
          <a:xfrm>
            <a:off x="323528" y="1833931"/>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2</a:t>
            </a:r>
            <a:r>
              <a:rPr lang="zh-CN" altLang="en-US" sz="2400" dirty="0">
                <a:solidFill>
                  <a:srgbClr val="0000FF"/>
                </a:solidFill>
                <a:latin typeface="微软雅黑" pitchFamily="34" charset="-122"/>
                <a:ea typeface="微软雅黑" pitchFamily="34" charset="-122"/>
                <a:cs typeface="Times New Roman" pitchFamily="18" charset="0"/>
              </a:rPr>
              <a:t>） 左球冠油量（只考虑纵向倾斜）</a:t>
            </a:r>
          </a:p>
        </p:txBody>
      </p:sp>
      <p:sp>
        <p:nvSpPr>
          <p:cNvPr id="25" name="Text Box 2"/>
          <p:cNvSpPr txBox="1">
            <a:spLocks noChangeArrowheads="1"/>
          </p:cNvSpPr>
          <p:nvPr/>
        </p:nvSpPr>
        <p:spPr bwMode="auto">
          <a:xfrm>
            <a:off x="431540" y="2395889"/>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油量过少或适中时</a:t>
            </a:r>
          </a:p>
        </p:txBody>
      </p:sp>
      <p:grpSp>
        <p:nvGrpSpPr>
          <p:cNvPr id="95" name="组合 94"/>
          <p:cNvGrpSpPr/>
          <p:nvPr/>
        </p:nvGrpSpPr>
        <p:grpSpPr>
          <a:xfrm>
            <a:off x="726143" y="2924944"/>
            <a:ext cx="7518257" cy="1048172"/>
            <a:chOff x="860350" y="1652607"/>
            <a:chExt cx="10024343" cy="1397562"/>
          </a:xfrm>
        </p:grpSpPr>
        <p:sp>
          <p:nvSpPr>
            <p:cNvPr id="87" name="Rectangle 3"/>
            <p:cNvSpPr>
              <a:spLocks noChangeArrowheads="1"/>
            </p:cNvSpPr>
            <p:nvPr/>
          </p:nvSpPr>
          <p:spPr bwMode="auto">
            <a:xfrm>
              <a:off x="860350" y="1652607"/>
              <a:ext cx="10024343" cy="13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如图，将原空间直角坐标系平移，并使</a:t>
              </a:r>
              <a:r>
                <a:rPr lang="en-US" altLang="zh-CN" sz="2200" dirty="0" err="1">
                  <a:solidFill>
                    <a:srgbClr val="000000"/>
                  </a:solidFill>
                  <a:latin typeface="微软雅黑" panose="020B0503020204020204" pitchFamily="34" charset="-122"/>
                  <a:ea typeface="微软雅黑" panose="020B0503020204020204" pitchFamily="34" charset="-122"/>
                </a:rPr>
                <a:t>xoy</a:t>
              </a:r>
              <a:r>
                <a:rPr lang="zh-CN" altLang="en-US" sz="2200" dirty="0">
                  <a:solidFill>
                    <a:srgbClr val="000000"/>
                  </a:solidFill>
                  <a:latin typeface="微软雅黑" panose="020B0503020204020204" pitchFamily="34" charset="-122"/>
                  <a:ea typeface="微软雅黑" panose="020B0503020204020204" pitchFamily="34" charset="-122"/>
                </a:rPr>
                <a:t>平面绕</a:t>
              </a:r>
              <a:r>
                <a:rPr lang="en-US" altLang="zh-CN" sz="2200" dirty="0">
                  <a:solidFill>
                    <a:srgbClr val="000000"/>
                  </a:solidFill>
                  <a:latin typeface="微软雅黑" panose="020B0503020204020204" pitchFamily="34" charset="-122"/>
                  <a:ea typeface="微软雅黑" panose="020B0503020204020204" pitchFamily="34" charset="-122"/>
                </a:rPr>
                <a:t>Z</a:t>
              </a:r>
              <a:r>
                <a:rPr lang="zh-CN" altLang="en-US" sz="2200" dirty="0">
                  <a:solidFill>
                    <a:srgbClr val="000000"/>
                  </a:solidFill>
                  <a:latin typeface="微软雅黑" panose="020B0503020204020204" pitchFamily="34" charset="-122"/>
                  <a:ea typeface="微软雅黑" panose="020B0503020204020204" pitchFamily="34" charset="-122"/>
                </a:rPr>
                <a:t>轴顺时针旋转     角，得新坐标平面         。</a:t>
              </a:r>
            </a:p>
          </p:txBody>
        </p:sp>
        <p:graphicFrame>
          <p:nvGraphicFramePr>
            <p:cNvPr id="88" name="对象 87"/>
            <p:cNvGraphicFramePr>
              <a:graphicFrameLocks noChangeAspect="1"/>
            </p:cNvGraphicFramePr>
            <p:nvPr>
              <p:extLst>
                <p:ext uri="{D42A27DB-BD31-4B8C-83A1-F6EECF244321}">
                  <p14:modId xmlns:p14="http://schemas.microsoft.com/office/powerpoint/2010/main" val="3408757041"/>
                </p:ext>
              </p:extLst>
            </p:nvPr>
          </p:nvGraphicFramePr>
          <p:xfrm>
            <a:off x="2195738" y="2552041"/>
            <a:ext cx="432048" cy="395138"/>
          </p:xfrm>
          <a:graphic>
            <a:graphicData uri="http://schemas.openxmlformats.org/presentationml/2006/ole">
              <mc:AlternateContent xmlns:mc="http://schemas.openxmlformats.org/markup-compatibility/2006">
                <mc:Choice xmlns:v="urn:schemas-microsoft-com:vml" Requires="v">
                  <p:oleObj name="Equation" r:id="rId2" imgW="152280" imgH="139680" progId="Equation.DSMT4">
                    <p:embed/>
                  </p:oleObj>
                </mc:Choice>
                <mc:Fallback>
                  <p:oleObj name="Equation" r:id="rId2" imgW="152280" imgH="139680" progId="Equation.DSMT4">
                    <p:embed/>
                    <p:pic>
                      <p:nvPicPr>
                        <p:cNvPr id="88" name="对象 87"/>
                        <p:cNvPicPr>
                          <a:picLocks noChangeAspect="1" noChangeArrowheads="1"/>
                        </p:cNvPicPr>
                        <p:nvPr/>
                      </p:nvPicPr>
                      <p:blipFill>
                        <a:blip r:embed="rId3"/>
                        <a:srcRect/>
                        <a:stretch>
                          <a:fillRect/>
                        </a:stretch>
                      </p:blipFill>
                      <p:spPr bwMode="auto">
                        <a:xfrm>
                          <a:off x="2195738" y="2552041"/>
                          <a:ext cx="432048" cy="395138"/>
                        </a:xfrm>
                        <a:prstGeom prst="rect">
                          <a:avLst/>
                        </a:prstGeom>
                        <a:noFill/>
                        <a:ln>
                          <a:noFill/>
                        </a:ln>
                        <a:effectLst/>
                      </p:spPr>
                    </p:pic>
                  </p:oleObj>
                </mc:Fallback>
              </mc:AlternateContent>
            </a:graphicData>
          </a:graphic>
        </p:graphicFrame>
        <p:graphicFrame>
          <p:nvGraphicFramePr>
            <p:cNvPr id="89" name="对象 88"/>
            <p:cNvGraphicFramePr>
              <a:graphicFrameLocks noChangeAspect="1"/>
            </p:cNvGraphicFramePr>
            <p:nvPr>
              <p:extLst>
                <p:ext uri="{D42A27DB-BD31-4B8C-83A1-F6EECF244321}">
                  <p14:modId xmlns:p14="http://schemas.microsoft.com/office/powerpoint/2010/main" val="636686016"/>
                </p:ext>
              </p:extLst>
            </p:nvPr>
          </p:nvGraphicFramePr>
          <p:xfrm>
            <a:off x="5736690" y="2507267"/>
            <a:ext cx="827533" cy="489489"/>
          </p:xfrm>
          <a:graphic>
            <a:graphicData uri="http://schemas.openxmlformats.org/presentationml/2006/ole">
              <mc:AlternateContent xmlns:mc="http://schemas.openxmlformats.org/markup-compatibility/2006">
                <mc:Choice xmlns:v="urn:schemas-microsoft-com:vml" Requires="v">
                  <p:oleObj name="Equation" r:id="rId4" imgW="342720" imgH="203040" progId="Equation.DSMT4">
                    <p:embed/>
                  </p:oleObj>
                </mc:Choice>
                <mc:Fallback>
                  <p:oleObj name="Equation" r:id="rId4" imgW="342720" imgH="203040" progId="Equation.DSMT4">
                    <p:embed/>
                    <p:pic>
                      <p:nvPicPr>
                        <p:cNvPr id="89" name="对象 88"/>
                        <p:cNvPicPr>
                          <a:picLocks noChangeAspect="1" noChangeArrowheads="1"/>
                        </p:cNvPicPr>
                        <p:nvPr/>
                      </p:nvPicPr>
                      <p:blipFill>
                        <a:blip r:embed="rId5"/>
                        <a:srcRect/>
                        <a:stretch>
                          <a:fillRect/>
                        </a:stretch>
                      </p:blipFill>
                      <p:spPr bwMode="auto">
                        <a:xfrm>
                          <a:off x="5736690" y="2507267"/>
                          <a:ext cx="827533" cy="489489"/>
                        </a:xfrm>
                        <a:prstGeom prst="rect">
                          <a:avLst/>
                        </a:prstGeom>
                        <a:noFill/>
                        <a:ln>
                          <a:noFill/>
                        </a:ln>
                        <a:effectLst/>
                      </p:spPr>
                    </p:pic>
                  </p:oleObj>
                </mc:Fallback>
              </mc:AlternateContent>
            </a:graphicData>
          </a:graphic>
        </p:graphicFrame>
      </p:grpSp>
      <p:grpSp>
        <p:nvGrpSpPr>
          <p:cNvPr id="3" name="组合 2"/>
          <p:cNvGrpSpPr/>
          <p:nvPr/>
        </p:nvGrpSpPr>
        <p:grpSpPr>
          <a:xfrm>
            <a:off x="1259632" y="4005064"/>
            <a:ext cx="5130570" cy="2374248"/>
            <a:chOff x="1115616" y="3287672"/>
            <a:chExt cx="6840760" cy="3165664"/>
          </a:xfrm>
        </p:grpSpPr>
        <p:grpSp>
          <p:nvGrpSpPr>
            <p:cNvPr id="106" name="组合 105"/>
            <p:cNvGrpSpPr/>
            <p:nvPr/>
          </p:nvGrpSpPr>
          <p:grpSpPr>
            <a:xfrm>
              <a:off x="1115616" y="3287672"/>
              <a:ext cx="6840760" cy="3165664"/>
              <a:chOff x="1115616" y="3287672"/>
              <a:chExt cx="6840760" cy="3165664"/>
            </a:xfrm>
          </p:grpSpPr>
          <p:grpSp>
            <p:nvGrpSpPr>
              <p:cNvPr id="94" name="组合 93"/>
              <p:cNvGrpSpPr/>
              <p:nvPr/>
            </p:nvGrpSpPr>
            <p:grpSpPr>
              <a:xfrm>
                <a:off x="3479626" y="3287672"/>
                <a:ext cx="4476750" cy="3165664"/>
                <a:chOff x="1895450" y="3287672"/>
                <a:chExt cx="4476750" cy="3165664"/>
              </a:xfrm>
            </p:grpSpPr>
            <p:grpSp>
              <p:nvGrpSpPr>
                <p:cNvPr id="86" name="组合 85"/>
                <p:cNvGrpSpPr/>
                <p:nvPr/>
              </p:nvGrpSpPr>
              <p:grpSpPr>
                <a:xfrm>
                  <a:off x="1895450" y="3287672"/>
                  <a:ext cx="4476750" cy="3165664"/>
                  <a:chOff x="3048000" y="2978150"/>
                  <a:chExt cx="4476750" cy="3165664"/>
                </a:xfrm>
              </p:grpSpPr>
              <p:sp>
                <p:nvSpPr>
                  <p:cNvPr id="12" name="矩形 11"/>
                  <p:cNvSpPr/>
                  <p:nvPr/>
                </p:nvSpPr>
                <p:spPr bwMode="auto">
                  <a:xfrm>
                    <a:off x="3400887" y="3750252"/>
                    <a:ext cx="3096344" cy="1440160"/>
                  </a:xfrm>
                  <a:prstGeom prst="rect">
                    <a:avLst/>
                  </a:prstGeom>
                  <a:solidFill>
                    <a:srgbClr val="FFFFFF"/>
                  </a:solid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graphicFrame>
                <p:nvGraphicFramePr>
                  <p:cNvPr id="15" name="对象 14"/>
                  <p:cNvGraphicFramePr>
                    <a:graphicFrameLocks noChangeAspect="1"/>
                  </p:cNvGraphicFramePr>
                  <p:nvPr/>
                </p:nvGraphicFramePr>
                <p:xfrm>
                  <a:off x="7053263" y="5156200"/>
                  <a:ext cx="471487" cy="501650"/>
                </p:xfrm>
                <a:graphic>
                  <a:graphicData uri="http://schemas.openxmlformats.org/presentationml/2006/ole">
                    <mc:AlternateContent xmlns:mc="http://schemas.openxmlformats.org/markup-compatibility/2006">
                      <mc:Choice xmlns:v="urn:schemas-microsoft-com:vml" Requires="v">
                        <p:oleObj name="Equation" r:id="rId6" imgW="164880" imgH="177480" progId="Equation.DSMT4">
                          <p:embed/>
                        </p:oleObj>
                      </mc:Choice>
                      <mc:Fallback>
                        <p:oleObj name="Equation" r:id="rId6" imgW="164880" imgH="177480" progId="Equation.DSMT4">
                          <p:embed/>
                          <p:pic>
                            <p:nvPicPr>
                              <p:cNvPr id="15" name="对象 14"/>
                              <p:cNvPicPr>
                                <a:picLocks noChangeAspect="1" noChangeArrowheads="1"/>
                              </p:cNvPicPr>
                              <p:nvPr/>
                            </p:nvPicPr>
                            <p:blipFill>
                              <a:blip r:embed="rId7"/>
                              <a:srcRect/>
                              <a:stretch>
                                <a:fillRect/>
                              </a:stretch>
                            </p:blipFill>
                            <p:spPr bwMode="auto">
                              <a:xfrm>
                                <a:off x="7053263" y="5156200"/>
                                <a:ext cx="4714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nvGraphicFramePr>
                <p:xfrm>
                  <a:off x="4138613" y="2978150"/>
                  <a:ext cx="396875" cy="463550"/>
                </p:xfrm>
                <a:graphic>
                  <a:graphicData uri="http://schemas.openxmlformats.org/presentationml/2006/ole">
                    <mc:AlternateContent xmlns:mc="http://schemas.openxmlformats.org/markup-compatibility/2006">
                      <mc:Choice xmlns:v="urn:schemas-microsoft-com:vml" Requires="v">
                        <p:oleObj name="Equation" r:id="rId8" imgW="139680" imgH="164880" progId="Equation.DSMT4">
                          <p:embed/>
                        </p:oleObj>
                      </mc:Choice>
                      <mc:Fallback>
                        <p:oleObj name="Equation" r:id="rId8" imgW="139680" imgH="164880" progId="Equation.DSMT4">
                          <p:embed/>
                          <p:pic>
                            <p:nvPicPr>
                              <p:cNvPr id="16" name="对象 15"/>
                              <p:cNvPicPr>
                                <a:picLocks noChangeAspect="1" noChangeArrowheads="1"/>
                              </p:cNvPicPr>
                              <p:nvPr/>
                            </p:nvPicPr>
                            <p:blipFill>
                              <a:blip r:embed="rId9"/>
                              <a:srcRect/>
                              <a:stretch>
                                <a:fillRect/>
                              </a:stretch>
                            </p:blipFill>
                            <p:spPr bwMode="auto">
                              <a:xfrm>
                                <a:off x="4138613" y="2978150"/>
                                <a:ext cx="3968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nvGraphicFramePr>
                <p:xfrm>
                  <a:off x="5722466" y="5121370"/>
                  <a:ext cx="359792" cy="328046"/>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17" name="对象 16"/>
                              <p:cNvPicPr>
                                <a:picLocks noChangeAspect="1" noChangeArrowheads="1"/>
                              </p:cNvPicPr>
                              <p:nvPr/>
                            </p:nvPicPr>
                            <p:blipFill>
                              <a:blip r:embed="rId11"/>
                              <a:srcRect/>
                              <a:stretch>
                                <a:fillRect/>
                              </a:stretch>
                            </p:blipFill>
                            <p:spPr bwMode="auto">
                              <a:xfrm>
                                <a:off x="5722466" y="5121370"/>
                                <a:ext cx="359792" cy="328046"/>
                              </a:xfrm>
                              <a:prstGeom prst="rect">
                                <a:avLst/>
                              </a:prstGeom>
                              <a:noFill/>
                              <a:ln>
                                <a:noFill/>
                              </a:ln>
                            </p:spPr>
                          </p:pic>
                        </p:oleObj>
                      </mc:Fallback>
                    </mc:AlternateContent>
                  </a:graphicData>
                </a:graphic>
              </p:graphicFrame>
              <p:graphicFrame>
                <p:nvGraphicFramePr>
                  <p:cNvPr id="19" name="对象 18"/>
                  <p:cNvGraphicFramePr>
                    <a:graphicFrameLocks noChangeAspect="1"/>
                  </p:cNvGraphicFramePr>
                  <p:nvPr/>
                </p:nvGraphicFramePr>
                <p:xfrm>
                  <a:off x="4559113" y="4487630"/>
                  <a:ext cx="362090" cy="504056"/>
                </p:xfrm>
                <a:graphic>
                  <a:graphicData uri="http://schemas.openxmlformats.org/presentationml/2006/ole">
                    <mc:AlternateContent xmlns:mc="http://schemas.openxmlformats.org/markup-compatibility/2006">
                      <mc:Choice xmlns:v="urn:schemas-microsoft-com:vml" Requires="v">
                        <p:oleObj name="Equation" r:id="rId12" imgW="126720" imgH="177480" progId="Equation.DSMT4">
                          <p:embed/>
                        </p:oleObj>
                      </mc:Choice>
                      <mc:Fallback>
                        <p:oleObj name="Equation" r:id="rId12" imgW="126720" imgH="177480" progId="Equation.DSMT4">
                          <p:embed/>
                          <p:pic>
                            <p:nvPicPr>
                              <p:cNvPr id="19" name="对象 18"/>
                              <p:cNvPicPr>
                                <a:picLocks noChangeAspect="1" noChangeArrowheads="1"/>
                              </p:cNvPicPr>
                              <p:nvPr/>
                            </p:nvPicPr>
                            <p:blipFill>
                              <a:blip r:embed="rId13"/>
                              <a:srcRect/>
                              <a:stretch>
                                <a:fillRect/>
                              </a:stretch>
                            </p:blipFill>
                            <p:spPr bwMode="auto">
                              <a:xfrm>
                                <a:off x="4559113" y="4487630"/>
                                <a:ext cx="362090" cy="504056"/>
                              </a:xfrm>
                              <a:prstGeom prst="rect">
                                <a:avLst/>
                              </a:prstGeom>
                              <a:noFill/>
                              <a:ln>
                                <a:noFill/>
                              </a:ln>
                            </p:spPr>
                          </p:pic>
                        </p:oleObj>
                      </mc:Fallback>
                    </mc:AlternateContent>
                  </a:graphicData>
                </a:graphic>
              </p:graphicFrame>
              <p:cxnSp>
                <p:nvCxnSpPr>
                  <p:cNvPr id="38" name="直接箭头连接符 37"/>
                  <p:cNvCxnSpPr/>
                  <p:nvPr/>
                </p:nvCxnSpPr>
                <p:spPr bwMode="auto">
                  <a:xfrm flipH="1" flipV="1">
                    <a:off x="3995936" y="3102180"/>
                    <a:ext cx="305107" cy="230425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42" name="任意多边形 41"/>
                  <p:cNvSpPr/>
                  <p:nvPr/>
                </p:nvSpPr>
                <p:spPr bwMode="auto">
                  <a:xfrm>
                    <a:off x="3048995" y="3978337"/>
                    <a:ext cx="392626" cy="1457127"/>
                  </a:xfrm>
                  <a:custGeom>
                    <a:avLst/>
                    <a:gdLst>
                      <a:gd name="connsiteX0" fmla="*/ 363597 w 392626"/>
                      <a:gd name="connsiteY0" fmla="*/ 0 h 1509485"/>
                      <a:gd name="connsiteX1" fmla="*/ 174912 w 392626"/>
                      <a:gd name="connsiteY1" fmla="*/ 203200 h 1509485"/>
                      <a:gd name="connsiteX2" fmla="*/ 44283 w 392626"/>
                      <a:gd name="connsiteY2" fmla="*/ 449942 h 1509485"/>
                      <a:gd name="connsiteX3" fmla="*/ 740 w 392626"/>
                      <a:gd name="connsiteY3" fmla="*/ 754742 h 1509485"/>
                      <a:gd name="connsiteX4" fmla="*/ 73312 w 392626"/>
                      <a:gd name="connsiteY4" fmla="*/ 1103085 h 1509485"/>
                      <a:gd name="connsiteX5" fmla="*/ 261997 w 392626"/>
                      <a:gd name="connsiteY5" fmla="*/ 1378857 h 1509485"/>
                      <a:gd name="connsiteX6" fmla="*/ 392626 w 392626"/>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626" h="1509485">
                        <a:moveTo>
                          <a:pt x="363597" y="0"/>
                        </a:moveTo>
                        <a:cubicBezTo>
                          <a:pt x="295864" y="64105"/>
                          <a:pt x="228131" y="128210"/>
                          <a:pt x="174912" y="203200"/>
                        </a:cubicBezTo>
                        <a:cubicBezTo>
                          <a:pt x="121693" y="278190"/>
                          <a:pt x="73312" y="358018"/>
                          <a:pt x="44283" y="449942"/>
                        </a:cubicBezTo>
                        <a:cubicBezTo>
                          <a:pt x="15254" y="541866"/>
                          <a:pt x="-4098" y="645885"/>
                          <a:pt x="740" y="754742"/>
                        </a:cubicBezTo>
                        <a:cubicBezTo>
                          <a:pt x="5578" y="863599"/>
                          <a:pt x="29769" y="999066"/>
                          <a:pt x="73312" y="1103085"/>
                        </a:cubicBezTo>
                        <a:cubicBezTo>
                          <a:pt x="116855" y="1207104"/>
                          <a:pt x="208778" y="1311124"/>
                          <a:pt x="261997" y="1378857"/>
                        </a:cubicBezTo>
                        <a:cubicBezTo>
                          <a:pt x="315216" y="1446590"/>
                          <a:pt x="353921" y="1478037"/>
                          <a:pt x="392626" y="1509485"/>
                        </a:cubicBezTo>
                      </a:path>
                    </a:pathLst>
                  </a:custGeom>
                  <a:no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sp>
                <p:nvSpPr>
                  <p:cNvPr id="43" name="任意多边形 42"/>
                  <p:cNvSpPr/>
                  <p:nvPr/>
                </p:nvSpPr>
                <p:spPr bwMode="auto">
                  <a:xfrm>
                    <a:off x="6476913" y="3486112"/>
                    <a:ext cx="392626" cy="1457127"/>
                  </a:xfrm>
                  <a:custGeom>
                    <a:avLst/>
                    <a:gdLst>
                      <a:gd name="connsiteX0" fmla="*/ 363597 w 392626"/>
                      <a:gd name="connsiteY0" fmla="*/ 0 h 1509485"/>
                      <a:gd name="connsiteX1" fmla="*/ 174912 w 392626"/>
                      <a:gd name="connsiteY1" fmla="*/ 203200 h 1509485"/>
                      <a:gd name="connsiteX2" fmla="*/ 44283 w 392626"/>
                      <a:gd name="connsiteY2" fmla="*/ 449942 h 1509485"/>
                      <a:gd name="connsiteX3" fmla="*/ 740 w 392626"/>
                      <a:gd name="connsiteY3" fmla="*/ 754742 h 1509485"/>
                      <a:gd name="connsiteX4" fmla="*/ 73312 w 392626"/>
                      <a:gd name="connsiteY4" fmla="*/ 1103085 h 1509485"/>
                      <a:gd name="connsiteX5" fmla="*/ 261997 w 392626"/>
                      <a:gd name="connsiteY5" fmla="*/ 1378857 h 1509485"/>
                      <a:gd name="connsiteX6" fmla="*/ 392626 w 392626"/>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626" h="1509485">
                        <a:moveTo>
                          <a:pt x="363597" y="0"/>
                        </a:moveTo>
                        <a:cubicBezTo>
                          <a:pt x="295864" y="64105"/>
                          <a:pt x="228131" y="128210"/>
                          <a:pt x="174912" y="203200"/>
                        </a:cubicBezTo>
                        <a:cubicBezTo>
                          <a:pt x="121693" y="278190"/>
                          <a:pt x="73312" y="358018"/>
                          <a:pt x="44283" y="449942"/>
                        </a:cubicBezTo>
                        <a:cubicBezTo>
                          <a:pt x="15254" y="541866"/>
                          <a:pt x="-4098" y="645885"/>
                          <a:pt x="740" y="754742"/>
                        </a:cubicBezTo>
                        <a:cubicBezTo>
                          <a:pt x="5578" y="863599"/>
                          <a:pt x="29769" y="999066"/>
                          <a:pt x="73312" y="1103085"/>
                        </a:cubicBezTo>
                        <a:cubicBezTo>
                          <a:pt x="116855" y="1207104"/>
                          <a:pt x="208778" y="1311124"/>
                          <a:pt x="261997" y="1378857"/>
                        </a:cubicBezTo>
                        <a:cubicBezTo>
                          <a:pt x="315216" y="1446590"/>
                          <a:pt x="353921" y="1478037"/>
                          <a:pt x="392626" y="1509485"/>
                        </a:cubicBezTo>
                      </a:path>
                    </a:pathLst>
                  </a:custGeom>
                  <a:noFill/>
                  <a:ln w="25400" cap="flat" cmpd="sng" algn="ctr">
                    <a:solidFill>
                      <a:srgbClr val="000000"/>
                    </a:solidFill>
                    <a:prstDash val="solid"/>
                    <a:round/>
                    <a:headEnd type="none" w="med" len="med"/>
                    <a:tailEnd type="none" w="med" len="med"/>
                  </a:ln>
                  <a:effectLst/>
                  <a:scene3d>
                    <a:camera prst="orthographicFront">
                      <a:rot lat="0" lon="1080000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7" name="直接箭头连接符 6"/>
                  <p:cNvCxnSpPr/>
                  <p:nvPr/>
                </p:nvCxnSpPr>
                <p:spPr bwMode="auto">
                  <a:xfrm>
                    <a:off x="3048995" y="5406436"/>
                    <a:ext cx="4049520"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 name="直接箭头连接符 8"/>
                  <p:cNvCxnSpPr/>
                  <p:nvPr/>
                </p:nvCxnSpPr>
                <p:spPr bwMode="auto">
                  <a:xfrm flipV="1">
                    <a:off x="3520908" y="3356992"/>
                    <a:ext cx="0" cy="2376264"/>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57" name="对象 56"/>
                  <p:cNvGraphicFramePr>
                    <a:graphicFrameLocks noChangeAspect="1"/>
                  </p:cNvGraphicFramePr>
                  <p:nvPr/>
                </p:nvGraphicFramePr>
                <p:xfrm>
                  <a:off x="7131050" y="3899396"/>
                  <a:ext cx="363538" cy="393700"/>
                </p:xfrm>
                <a:graphic>
                  <a:graphicData uri="http://schemas.openxmlformats.org/presentationml/2006/ole">
                    <mc:AlternateContent xmlns:mc="http://schemas.openxmlformats.org/markup-compatibility/2006">
                      <mc:Choice xmlns:v="urn:schemas-microsoft-com:vml" Requires="v">
                        <p:oleObj name="Equation" r:id="rId14" imgW="126720" imgH="139680" progId="Equation.DSMT4">
                          <p:embed/>
                        </p:oleObj>
                      </mc:Choice>
                      <mc:Fallback>
                        <p:oleObj name="Equation" r:id="rId14" imgW="126720" imgH="139680" progId="Equation.DSMT4">
                          <p:embed/>
                          <p:pic>
                            <p:nvPicPr>
                              <p:cNvPr id="57" name="对象 56"/>
                              <p:cNvPicPr>
                                <a:picLocks noChangeAspect="1" noChangeArrowheads="1"/>
                              </p:cNvPicPr>
                              <p:nvPr/>
                            </p:nvPicPr>
                            <p:blipFill>
                              <a:blip r:embed="rId15"/>
                              <a:srcRect/>
                              <a:stretch>
                                <a:fillRect/>
                              </a:stretch>
                            </p:blipFill>
                            <p:spPr bwMode="auto">
                              <a:xfrm>
                                <a:off x="7131050" y="3899396"/>
                                <a:ext cx="3635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 name="对象 57"/>
                  <p:cNvGraphicFramePr>
                    <a:graphicFrameLocks noChangeAspect="1"/>
                  </p:cNvGraphicFramePr>
                  <p:nvPr/>
                </p:nvGraphicFramePr>
                <p:xfrm>
                  <a:off x="3060700" y="3070225"/>
                  <a:ext cx="468313" cy="573088"/>
                </p:xfrm>
                <a:graphic>
                  <a:graphicData uri="http://schemas.openxmlformats.org/presentationml/2006/ole">
                    <mc:AlternateContent xmlns:mc="http://schemas.openxmlformats.org/markup-compatibility/2006">
                      <mc:Choice xmlns:v="urn:schemas-microsoft-com:vml" Requires="v">
                        <p:oleObj name="Equation" r:id="rId16" imgW="164880" imgH="203040" progId="Equation.DSMT4">
                          <p:embed/>
                        </p:oleObj>
                      </mc:Choice>
                      <mc:Fallback>
                        <p:oleObj name="Equation" r:id="rId16" imgW="164880" imgH="203040" progId="Equation.DSMT4">
                          <p:embed/>
                          <p:pic>
                            <p:nvPicPr>
                              <p:cNvPr id="58" name="对象 57"/>
                              <p:cNvPicPr>
                                <a:picLocks noChangeAspect="1" noChangeArrowheads="1"/>
                              </p:cNvPicPr>
                              <p:nvPr/>
                            </p:nvPicPr>
                            <p:blipFill>
                              <a:blip r:embed="rId17"/>
                              <a:srcRect/>
                              <a:stretch>
                                <a:fillRect/>
                              </a:stretch>
                            </p:blipFill>
                            <p:spPr bwMode="auto">
                              <a:xfrm>
                                <a:off x="3060700" y="3070225"/>
                                <a:ext cx="46831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4" name="直接连接符 63"/>
                  <p:cNvCxnSpPr/>
                  <p:nvPr/>
                </p:nvCxnSpPr>
                <p:spPr bwMode="auto">
                  <a:xfrm>
                    <a:off x="3059832" y="4437112"/>
                    <a:ext cx="3809707"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68" name="任意多边形 67"/>
                  <p:cNvSpPr/>
                  <p:nvPr/>
                </p:nvSpPr>
                <p:spPr bwMode="auto">
                  <a:xfrm>
                    <a:off x="3048000" y="4441371"/>
                    <a:ext cx="464457" cy="914400"/>
                  </a:xfrm>
                  <a:custGeom>
                    <a:avLst/>
                    <a:gdLst>
                      <a:gd name="connsiteX0" fmla="*/ 0 w 464457"/>
                      <a:gd name="connsiteY0" fmla="*/ 0 h 914400"/>
                      <a:gd name="connsiteX1" fmla="*/ 0 w 464457"/>
                      <a:gd name="connsiteY1" fmla="*/ 145143 h 914400"/>
                      <a:gd name="connsiteX2" fmla="*/ 0 w 464457"/>
                      <a:gd name="connsiteY2" fmla="*/ 188686 h 914400"/>
                      <a:gd name="connsiteX3" fmla="*/ 14515 w 464457"/>
                      <a:gd name="connsiteY3" fmla="*/ 290286 h 914400"/>
                      <a:gd name="connsiteX4" fmla="*/ 29029 w 464457"/>
                      <a:gd name="connsiteY4" fmla="*/ 377372 h 914400"/>
                      <a:gd name="connsiteX5" fmla="*/ 72572 w 464457"/>
                      <a:gd name="connsiteY5" fmla="*/ 493486 h 914400"/>
                      <a:gd name="connsiteX6" fmla="*/ 130629 w 464457"/>
                      <a:gd name="connsiteY6" fmla="*/ 609600 h 914400"/>
                      <a:gd name="connsiteX7" fmla="*/ 203200 w 464457"/>
                      <a:gd name="connsiteY7" fmla="*/ 711200 h 914400"/>
                      <a:gd name="connsiteX8" fmla="*/ 246743 w 464457"/>
                      <a:gd name="connsiteY8" fmla="*/ 754743 h 914400"/>
                      <a:gd name="connsiteX9" fmla="*/ 333829 w 464457"/>
                      <a:gd name="connsiteY9" fmla="*/ 841829 h 914400"/>
                      <a:gd name="connsiteX10" fmla="*/ 391886 w 464457"/>
                      <a:gd name="connsiteY10" fmla="*/ 870858 h 914400"/>
                      <a:gd name="connsiteX11" fmla="*/ 464457 w 464457"/>
                      <a:gd name="connsiteY11" fmla="*/ 914400 h 914400"/>
                      <a:gd name="connsiteX12" fmla="*/ 304800 w 464457"/>
                      <a:gd name="connsiteY12" fmla="*/ 29029 h 914400"/>
                      <a:gd name="connsiteX13" fmla="*/ 333829 w 464457"/>
                      <a:gd name="connsiteY13" fmla="*/ 14515 h 914400"/>
                      <a:gd name="connsiteX14" fmla="*/ 0 w 464457"/>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4457" h="914400">
                        <a:moveTo>
                          <a:pt x="0" y="0"/>
                        </a:moveTo>
                        <a:lnTo>
                          <a:pt x="0" y="145143"/>
                        </a:lnTo>
                        <a:lnTo>
                          <a:pt x="0" y="188686"/>
                        </a:lnTo>
                        <a:lnTo>
                          <a:pt x="14515" y="290286"/>
                        </a:lnTo>
                        <a:lnTo>
                          <a:pt x="29029" y="377372"/>
                        </a:lnTo>
                        <a:lnTo>
                          <a:pt x="72572" y="493486"/>
                        </a:lnTo>
                        <a:lnTo>
                          <a:pt x="130629" y="609600"/>
                        </a:lnTo>
                        <a:lnTo>
                          <a:pt x="203200" y="711200"/>
                        </a:lnTo>
                        <a:lnTo>
                          <a:pt x="246743" y="754743"/>
                        </a:lnTo>
                        <a:lnTo>
                          <a:pt x="333829" y="841829"/>
                        </a:lnTo>
                        <a:lnTo>
                          <a:pt x="391886" y="870858"/>
                        </a:lnTo>
                        <a:lnTo>
                          <a:pt x="464457" y="914400"/>
                        </a:lnTo>
                        <a:lnTo>
                          <a:pt x="304800" y="29029"/>
                        </a:lnTo>
                        <a:lnTo>
                          <a:pt x="333829" y="14515"/>
                        </a:lnTo>
                        <a:lnTo>
                          <a:pt x="0" y="0"/>
                        </a:lnTo>
                        <a:close/>
                      </a:path>
                    </a:pathLst>
                  </a:custGeom>
                  <a:solidFill>
                    <a:srgbClr val="00B0F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70" name="直接连接符 69"/>
                  <p:cNvCxnSpPr>
                    <a:cxnSpLocks noChangeAspect="1"/>
                  </p:cNvCxnSpPr>
                  <p:nvPr/>
                </p:nvCxnSpPr>
                <p:spPr bwMode="auto">
                  <a:xfrm>
                    <a:off x="3290371" y="3875562"/>
                    <a:ext cx="351529" cy="2268252"/>
                  </a:xfrm>
                  <a:prstGeom prst="line">
                    <a:avLst/>
                  </a:prstGeom>
                  <a:solidFill>
                    <a:srgbClr val="FFFFFF"/>
                  </a:solid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73" name="对象 72"/>
                  <p:cNvGraphicFramePr>
                    <a:graphicFrameLocks noChangeAspect="1"/>
                  </p:cNvGraphicFramePr>
                  <p:nvPr/>
                </p:nvGraphicFramePr>
                <p:xfrm>
                  <a:off x="4086374" y="5576928"/>
                  <a:ext cx="1854200" cy="436563"/>
                </p:xfrm>
                <a:graphic>
                  <a:graphicData uri="http://schemas.openxmlformats.org/presentationml/2006/ole">
                    <mc:AlternateContent xmlns:mc="http://schemas.openxmlformats.org/markup-compatibility/2006">
                      <mc:Choice xmlns:v="urn:schemas-microsoft-com:vml" Requires="v">
                        <p:oleObj name="Equation" r:id="rId18" imgW="850680" imgH="203040" progId="Equation.DSMT4">
                          <p:embed/>
                        </p:oleObj>
                      </mc:Choice>
                      <mc:Fallback>
                        <p:oleObj name="Equation" r:id="rId18" imgW="850680" imgH="203040" progId="Equation.DSMT4">
                          <p:embed/>
                          <p:pic>
                            <p:nvPicPr>
                              <p:cNvPr id="73" name="对象 72"/>
                              <p:cNvPicPr>
                                <a:picLocks noChangeAspect="1" noChangeArrowheads="1"/>
                              </p:cNvPicPr>
                              <p:nvPr/>
                            </p:nvPicPr>
                            <p:blipFill>
                              <a:blip r:embed="rId19"/>
                              <a:srcRect/>
                              <a:stretch>
                                <a:fillRect/>
                              </a:stretch>
                            </p:blipFill>
                            <p:spPr bwMode="auto">
                              <a:xfrm>
                                <a:off x="4086374" y="5576928"/>
                                <a:ext cx="1854200" cy="436563"/>
                              </a:xfrm>
                              <a:prstGeom prst="rect">
                                <a:avLst/>
                              </a:prstGeom>
                              <a:noFill/>
                              <a:ln>
                                <a:noFill/>
                              </a:ln>
                            </p:spPr>
                          </p:pic>
                        </p:oleObj>
                      </mc:Fallback>
                    </mc:AlternateContent>
                  </a:graphicData>
                </a:graphic>
              </p:graphicFrame>
              <p:cxnSp>
                <p:nvCxnSpPr>
                  <p:cNvPr id="75" name="直接箭头连接符 74"/>
                  <p:cNvCxnSpPr/>
                  <p:nvPr/>
                </p:nvCxnSpPr>
                <p:spPr bwMode="auto">
                  <a:xfrm flipH="1">
                    <a:off x="3708326" y="5794323"/>
                    <a:ext cx="366324" cy="10221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8" name="直接连接符 77"/>
                  <p:cNvCxnSpPr>
                    <a:cxnSpLocks noChangeAspect="1"/>
                  </p:cNvCxnSpPr>
                  <p:nvPr/>
                </p:nvCxnSpPr>
                <p:spPr bwMode="auto">
                  <a:xfrm>
                    <a:off x="3294742" y="3978336"/>
                    <a:ext cx="784830" cy="623466"/>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85" name="直接连接符 84"/>
                  <p:cNvCxnSpPr/>
                  <p:nvPr/>
                </p:nvCxnSpPr>
                <p:spPr bwMode="auto">
                  <a:xfrm flipV="1">
                    <a:off x="3526971" y="4601802"/>
                    <a:ext cx="552601" cy="804634"/>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 name="直接箭头连接符 12"/>
                  <p:cNvCxnSpPr>
                    <a:cxnSpLocks noChangeAspect="1"/>
                  </p:cNvCxnSpPr>
                  <p:nvPr/>
                </p:nvCxnSpPr>
                <p:spPr bwMode="auto">
                  <a:xfrm flipV="1">
                    <a:off x="3419872" y="4182170"/>
                    <a:ext cx="3678643" cy="51845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sp>
              <p:nvSpPr>
                <p:cNvPr id="93" name="右大括号 92"/>
                <p:cNvSpPr/>
                <p:nvPr/>
              </p:nvSpPr>
              <p:spPr bwMode="auto">
                <a:xfrm>
                  <a:off x="3116772" y="4763932"/>
                  <a:ext cx="260120" cy="753300"/>
                </a:xfrm>
                <a:prstGeom prst="rightBrace">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grpSp>
          <p:graphicFrame>
            <p:nvGraphicFramePr>
              <p:cNvPr id="96" name="对象 95"/>
              <p:cNvGraphicFramePr>
                <a:graphicFrameLocks noChangeAspect="1"/>
              </p:cNvGraphicFramePr>
              <p:nvPr/>
            </p:nvGraphicFramePr>
            <p:xfrm>
              <a:off x="1115616" y="5062636"/>
              <a:ext cx="2241550" cy="382588"/>
            </p:xfrm>
            <a:graphic>
              <a:graphicData uri="http://schemas.openxmlformats.org/presentationml/2006/ole">
                <mc:AlternateContent xmlns:mc="http://schemas.openxmlformats.org/markup-compatibility/2006">
                  <mc:Choice xmlns:v="urn:schemas-microsoft-com:vml" Requires="v">
                    <p:oleObj name="Equation" r:id="rId20" imgW="1028520" imgH="177480" progId="Equation.DSMT4">
                      <p:embed/>
                    </p:oleObj>
                  </mc:Choice>
                  <mc:Fallback>
                    <p:oleObj name="Equation" r:id="rId20" imgW="1028520" imgH="177480" progId="Equation.DSMT4">
                      <p:embed/>
                      <p:pic>
                        <p:nvPicPr>
                          <p:cNvPr id="96" name="对象 95"/>
                          <p:cNvPicPr>
                            <a:picLocks noChangeAspect="1" noChangeArrowheads="1"/>
                          </p:cNvPicPr>
                          <p:nvPr/>
                        </p:nvPicPr>
                        <p:blipFill>
                          <a:blip r:embed="rId21"/>
                          <a:srcRect/>
                          <a:stretch>
                            <a:fillRect/>
                          </a:stretch>
                        </p:blipFill>
                        <p:spPr bwMode="auto">
                          <a:xfrm>
                            <a:off x="1115616" y="5062636"/>
                            <a:ext cx="2241550" cy="382588"/>
                          </a:xfrm>
                          <a:prstGeom prst="rect">
                            <a:avLst/>
                          </a:prstGeom>
                          <a:noFill/>
                          <a:ln>
                            <a:noFill/>
                          </a:ln>
                        </p:spPr>
                      </p:pic>
                    </p:oleObj>
                  </mc:Fallback>
                </mc:AlternateContent>
              </a:graphicData>
            </a:graphic>
          </p:graphicFrame>
          <p:cxnSp>
            <p:nvCxnSpPr>
              <p:cNvPr id="98" name="直接连接符 97"/>
              <p:cNvCxnSpPr/>
              <p:nvPr/>
            </p:nvCxnSpPr>
            <p:spPr bwMode="auto">
              <a:xfrm>
                <a:off x="1763688" y="4746634"/>
                <a:ext cx="1728192" cy="0"/>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99" name="直接连接符 98"/>
              <p:cNvCxnSpPr/>
              <p:nvPr/>
            </p:nvCxnSpPr>
            <p:spPr bwMode="auto">
              <a:xfrm>
                <a:off x="1763688" y="5718742"/>
                <a:ext cx="1728192" cy="0"/>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1" name="直接箭头连接符 100"/>
              <p:cNvCxnSpPr/>
              <p:nvPr/>
            </p:nvCxnSpPr>
            <p:spPr bwMode="auto">
              <a:xfrm flipV="1">
                <a:off x="2699792" y="4779854"/>
                <a:ext cx="0" cy="23656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4" name="直接箭头连接符 103"/>
              <p:cNvCxnSpPr/>
              <p:nvPr/>
            </p:nvCxnSpPr>
            <p:spPr bwMode="auto">
              <a:xfrm>
                <a:off x="2699792" y="5423648"/>
                <a:ext cx="0" cy="23760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sp>
          <p:nvSpPr>
            <p:cNvPr id="2" name="椭圆 1"/>
            <p:cNvSpPr/>
            <p:nvPr/>
          </p:nvSpPr>
          <p:spPr bwMode="auto">
            <a:xfrm>
              <a:off x="4442076" y="4869160"/>
              <a:ext cx="83636" cy="83636"/>
            </a:xfrm>
            <a:prstGeom prst="ellipse">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grpSp>
      <p:sp>
        <p:nvSpPr>
          <p:cNvPr id="20" name="日期占位符 19">
            <a:extLst>
              <a:ext uri="{FF2B5EF4-FFF2-40B4-BE49-F238E27FC236}">
                <a16:creationId xmlns:a16="http://schemas.microsoft.com/office/drawing/2014/main" id="{A32A3DEB-35E3-4B40-8A53-EED9EE66E918}"/>
              </a:ext>
            </a:extLst>
          </p:cNvPr>
          <p:cNvSpPr>
            <a:spLocks noGrp="1"/>
          </p:cNvSpPr>
          <p:nvPr>
            <p:ph type="dt" sz="half" idx="2"/>
          </p:nvPr>
        </p:nvSpPr>
        <p:spPr/>
        <p:txBody>
          <a:bodyPr/>
          <a:lstStyle/>
          <a:p>
            <a:pPr>
              <a:defRPr/>
            </a:pPr>
            <a:fld id="{15755691-2797-45D9-A4A6-4414F3081E7E}" type="datetime1">
              <a:rPr kumimoji="0" lang="zh-CN" altLang="en-US" smtClean="0"/>
              <a:t>2022/11/23</a:t>
            </a:fld>
            <a:endParaRPr kumimoji="0" lang="zh-CN" altLang="en-US" dirty="0"/>
          </a:p>
        </p:txBody>
      </p:sp>
      <p:sp>
        <p:nvSpPr>
          <p:cNvPr id="50" name="Text Box 2">
            <a:extLst>
              <a:ext uri="{FF2B5EF4-FFF2-40B4-BE49-F238E27FC236}">
                <a16:creationId xmlns:a16="http://schemas.microsoft.com/office/drawing/2014/main" id="{71B37B0F-1FE1-40EA-8B64-425368168090}"/>
              </a:ext>
            </a:extLst>
          </p:cNvPr>
          <p:cNvSpPr txBox="1">
            <a:spLocks noChangeArrowheads="1"/>
          </p:cNvSpPr>
          <p:nvPr/>
        </p:nvSpPr>
        <p:spPr bwMode="auto">
          <a:xfrm>
            <a:off x="323030" y="529516"/>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51" name="Text Box 2">
            <a:extLst>
              <a:ext uri="{FF2B5EF4-FFF2-40B4-BE49-F238E27FC236}">
                <a16:creationId xmlns:a16="http://schemas.microsoft.com/office/drawing/2014/main" id="{6DCDB051-9F5B-4AFB-AF61-5EABE454600D}"/>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纵向倾斜</a:t>
            </a:r>
          </a:p>
        </p:txBody>
      </p:sp>
      <p:sp>
        <p:nvSpPr>
          <p:cNvPr id="4" name="页脚占位符 3">
            <a:extLst>
              <a:ext uri="{FF2B5EF4-FFF2-40B4-BE49-F238E27FC236}">
                <a16:creationId xmlns:a16="http://schemas.microsoft.com/office/drawing/2014/main" id="{98C73B80-A16F-402C-9EC2-A90EA38A685D}"/>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46175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431540" y="249289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油量过少或适中时</a:t>
            </a:r>
          </a:p>
        </p:txBody>
      </p:sp>
      <p:grpSp>
        <p:nvGrpSpPr>
          <p:cNvPr id="6" name="组合 5"/>
          <p:cNvGrpSpPr/>
          <p:nvPr/>
        </p:nvGrpSpPr>
        <p:grpSpPr>
          <a:xfrm>
            <a:off x="683567" y="3140968"/>
            <a:ext cx="7843387" cy="1466665"/>
            <a:chOff x="803582" y="1556792"/>
            <a:chExt cx="10457850" cy="1955551"/>
          </a:xfrm>
        </p:grpSpPr>
        <p:sp>
          <p:nvSpPr>
            <p:cNvPr id="87" name="Rectangle 3"/>
            <p:cNvSpPr>
              <a:spLocks noChangeArrowheads="1"/>
            </p:cNvSpPr>
            <p:nvPr/>
          </p:nvSpPr>
          <p:spPr bwMode="auto">
            <a:xfrm>
              <a:off x="803582" y="1556792"/>
              <a:ext cx="10457850" cy="1792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20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由球冠尺寸可得球面半径为                ，在</a:t>
              </a:r>
              <a:r>
                <a:rPr lang="en-US" altLang="zh-CN" sz="2200" dirty="0" err="1">
                  <a:solidFill>
                    <a:srgbClr val="000000"/>
                  </a:solidFill>
                  <a:latin typeface="微软雅黑" panose="020B0503020204020204" pitchFamily="34" charset="-122"/>
                  <a:ea typeface="微软雅黑" panose="020B0503020204020204" pitchFamily="34" charset="-122"/>
                </a:rPr>
                <a:t>xoy</a:t>
              </a:r>
              <a:r>
                <a:rPr lang="zh-CN" altLang="en-US" sz="2200" dirty="0">
                  <a:solidFill>
                    <a:srgbClr val="000000"/>
                  </a:solidFill>
                  <a:latin typeface="微软雅黑" panose="020B0503020204020204" pitchFamily="34" charset="-122"/>
                  <a:ea typeface="微软雅黑" panose="020B0503020204020204" pitchFamily="34" charset="-122"/>
                </a:rPr>
                <a:t>平面内球心坐标为                                ，在          平面内球心坐标为 </a:t>
              </a:r>
            </a:p>
          </p:txBody>
        </p:sp>
        <p:graphicFrame>
          <p:nvGraphicFramePr>
            <p:cNvPr id="89" name="对象 88"/>
            <p:cNvGraphicFramePr>
              <a:graphicFrameLocks noChangeAspect="1"/>
            </p:cNvGraphicFramePr>
            <p:nvPr>
              <p:extLst>
                <p:ext uri="{D42A27DB-BD31-4B8C-83A1-F6EECF244321}">
                  <p14:modId xmlns:p14="http://schemas.microsoft.com/office/powerpoint/2010/main" val="2373041602"/>
                </p:ext>
              </p:extLst>
            </p:nvPr>
          </p:nvGraphicFramePr>
          <p:xfrm>
            <a:off x="5736690" y="2813164"/>
            <a:ext cx="827533" cy="489489"/>
          </p:xfrm>
          <a:graphic>
            <a:graphicData uri="http://schemas.openxmlformats.org/presentationml/2006/ole">
              <mc:AlternateContent xmlns:mc="http://schemas.openxmlformats.org/markup-compatibility/2006">
                <mc:Choice xmlns:v="urn:schemas-microsoft-com:vml" Requires="v">
                  <p:oleObj name="Equation" r:id="rId2" imgW="342720" imgH="203040" progId="Equation.DSMT4">
                    <p:embed/>
                  </p:oleObj>
                </mc:Choice>
                <mc:Fallback>
                  <p:oleObj name="Equation" r:id="rId2" imgW="342720" imgH="203040" progId="Equation.DSMT4">
                    <p:embed/>
                    <p:pic>
                      <p:nvPicPr>
                        <p:cNvPr id="89" name="对象 88"/>
                        <p:cNvPicPr>
                          <a:picLocks noChangeAspect="1" noChangeArrowheads="1"/>
                        </p:cNvPicPr>
                        <p:nvPr/>
                      </p:nvPicPr>
                      <p:blipFill>
                        <a:blip r:embed="rId3"/>
                        <a:srcRect/>
                        <a:stretch>
                          <a:fillRect/>
                        </a:stretch>
                      </p:blipFill>
                      <p:spPr bwMode="auto">
                        <a:xfrm>
                          <a:off x="5736690" y="2813164"/>
                          <a:ext cx="827533" cy="489489"/>
                        </a:xfrm>
                        <a:prstGeom prst="rect">
                          <a:avLst/>
                        </a:prstGeom>
                        <a:noFill/>
                        <a:ln>
                          <a:noFill/>
                        </a:ln>
                        <a:effec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270109032"/>
                </p:ext>
              </p:extLst>
            </p:nvPr>
          </p:nvGraphicFramePr>
          <p:xfrm>
            <a:off x="5508106" y="1697955"/>
            <a:ext cx="1550697" cy="836613"/>
          </p:xfrm>
          <a:graphic>
            <a:graphicData uri="http://schemas.openxmlformats.org/presentationml/2006/ole">
              <mc:AlternateContent xmlns:mc="http://schemas.openxmlformats.org/markup-compatibility/2006">
                <mc:Choice xmlns:v="urn:schemas-microsoft-com:vml" Requires="v">
                  <p:oleObj name="Equation" r:id="rId4" imgW="774360" imgH="419040" progId="Equation.DSMT4">
                    <p:embed/>
                  </p:oleObj>
                </mc:Choice>
                <mc:Fallback>
                  <p:oleObj name="Equation" r:id="rId4" imgW="774360" imgH="419040" progId="Equation.DSMT4">
                    <p:embed/>
                    <p:pic>
                      <p:nvPicPr>
                        <p:cNvPr id="2" name="对象 1"/>
                        <p:cNvPicPr>
                          <a:picLocks noChangeAspect="1" noChangeArrowheads="1"/>
                        </p:cNvPicPr>
                        <p:nvPr/>
                      </p:nvPicPr>
                      <p:blipFill>
                        <a:blip r:embed="rId5"/>
                        <a:srcRect/>
                        <a:stretch>
                          <a:fillRect/>
                        </a:stretch>
                      </p:blipFill>
                      <p:spPr bwMode="auto">
                        <a:xfrm>
                          <a:off x="5508106" y="1697955"/>
                          <a:ext cx="1550697" cy="836613"/>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98078783"/>
                </p:ext>
              </p:extLst>
            </p:nvPr>
          </p:nvGraphicFramePr>
          <p:xfrm>
            <a:off x="1453267" y="2569907"/>
            <a:ext cx="3161723" cy="942436"/>
          </p:xfrm>
          <a:graphic>
            <a:graphicData uri="http://schemas.openxmlformats.org/presentationml/2006/ole">
              <mc:AlternateContent xmlns:mc="http://schemas.openxmlformats.org/markup-compatibility/2006">
                <mc:Choice xmlns:v="urn:schemas-microsoft-com:vml" Requires="v">
                  <p:oleObj name="Equation" r:id="rId6" imgW="1612800" imgH="482400" progId="Equation.DSMT4">
                    <p:embed/>
                  </p:oleObj>
                </mc:Choice>
                <mc:Fallback>
                  <p:oleObj name="Equation" r:id="rId6" imgW="1612800" imgH="482400" progId="Equation.DSMT4">
                    <p:embed/>
                    <p:pic>
                      <p:nvPicPr>
                        <p:cNvPr id="3" name="对象 2"/>
                        <p:cNvPicPr>
                          <a:picLocks noChangeAspect="1" noChangeArrowheads="1"/>
                        </p:cNvPicPr>
                        <p:nvPr/>
                      </p:nvPicPr>
                      <p:blipFill>
                        <a:blip r:embed="rId7"/>
                        <a:srcRect/>
                        <a:stretch>
                          <a:fillRect/>
                        </a:stretch>
                      </p:blipFill>
                      <p:spPr bwMode="auto">
                        <a:xfrm>
                          <a:off x="1453267" y="2569907"/>
                          <a:ext cx="3161723" cy="942436"/>
                        </a:xfrm>
                        <a:prstGeom prst="rect">
                          <a:avLst/>
                        </a:prstGeom>
                        <a:noFill/>
                        <a:ln>
                          <a:noFill/>
                        </a:ln>
                      </p:spPr>
                    </p:pic>
                  </p:oleObj>
                </mc:Fallback>
              </mc:AlternateContent>
            </a:graphicData>
          </a:graphic>
        </p:graphicFrame>
      </p:grpSp>
      <p:graphicFrame>
        <p:nvGraphicFramePr>
          <p:cNvPr id="4" name="对象 3"/>
          <p:cNvGraphicFramePr>
            <a:graphicFrameLocks noChangeAspect="1"/>
          </p:cNvGraphicFramePr>
          <p:nvPr>
            <p:extLst>
              <p:ext uri="{D42A27DB-BD31-4B8C-83A1-F6EECF244321}">
                <p14:modId xmlns:p14="http://schemas.microsoft.com/office/powerpoint/2010/main" val="1708230659"/>
              </p:ext>
            </p:extLst>
          </p:nvPr>
        </p:nvGraphicFramePr>
        <p:xfrm>
          <a:off x="741459" y="5100812"/>
          <a:ext cx="4287441" cy="766763"/>
        </p:xfrm>
        <a:graphic>
          <a:graphicData uri="http://schemas.openxmlformats.org/presentationml/2006/ole">
            <mc:AlternateContent xmlns:mc="http://schemas.openxmlformats.org/markup-compatibility/2006">
              <mc:Choice xmlns:v="urn:schemas-microsoft-com:vml" Requires="v">
                <p:oleObj name="Equation" r:id="rId8" imgW="2552400" imgH="457200" progId="Equation.DSMT4">
                  <p:embed/>
                </p:oleObj>
              </mc:Choice>
              <mc:Fallback>
                <p:oleObj name="Equation" r:id="rId8" imgW="2552400" imgH="457200" progId="Equation.DSMT4">
                  <p:embed/>
                  <p:pic>
                    <p:nvPicPr>
                      <p:cNvPr id="4" name="对象 3"/>
                      <p:cNvPicPr>
                        <a:picLocks noChangeAspect="1" noChangeArrowheads="1"/>
                      </p:cNvPicPr>
                      <p:nvPr/>
                    </p:nvPicPr>
                    <p:blipFill>
                      <a:blip r:embed="rId9"/>
                      <a:srcRect/>
                      <a:stretch>
                        <a:fillRect/>
                      </a:stretch>
                    </p:blipFill>
                    <p:spPr bwMode="auto">
                      <a:xfrm>
                        <a:off x="741459" y="5100812"/>
                        <a:ext cx="4287441" cy="766763"/>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35392540"/>
              </p:ext>
            </p:extLst>
          </p:nvPr>
        </p:nvGraphicFramePr>
        <p:xfrm>
          <a:off x="5028899" y="4653136"/>
          <a:ext cx="3498056" cy="1662113"/>
        </p:xfrm>
        <a:graphic>
          <a:graphicData uri="http://schemas.openxmlformats.org/presentationml/2006/ole">
            <mc:AlternateContent xmlns:mc="http://schemas.openxmlformats.org/markup-compatibility/2006">
              <mc:Choice xmlns:v="urn:schemas-microsoft-com:vml" Requires="v">
                <p:oleObj name="Equation" r:id="rId10" imgW="2082600" imgH="990360" progId="Equation.DSMT4">
                  <p:embed/>
                </p:oleObj>
              </mc:Choice>
              <mc:Fallback>
                <p:oleObj name="Equation" r:id="rId10" imgW="2082600" imgH="990360" progId="Equation.DSMT4">
                  <p:embed/>
                  <p:pic>
                    <p:nvPicPr>
                      <p:cNvPr id="5" name="对象 4"/>
                      <p:cNvPicPr>
                        <a:picLocks noChangeAspect="1" noChangeArrowheads="1"/>
                      </p:cNvPicPr>
                      <p:nvPr/>
                    </p:nvPicPr>
                    <p:blipFill>
                      <a:blip r:embed="rId11"/>
                      <a:srcRect/>
                      <a:stretch>
                        <a:fillRect/>
                      </a:stretch>
                    </p:blipFill>
                    <p:spPr bwMode="auto">
                      <a:xfrm>
                        <a:off x="5028899" y="4653136"/>
                        <a:ext cx="3498056"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日期占位符 15">
            <a:extLst>
              <a:ext uri="{FF2B5EF4-FFF2-40B4-BE49-F238E27FC236}">
                <a16:creationId xmlns:a16="http://schemas.microsoft.com/office/drawing/2014/main" id="{15F9DCE6-5213-4371-A16D-A4DE31A504DC}"/>
              </a:ext>
            </a:extLst>
          </p:cNvPr>
          <p:cNvSpPr>
            <a:spLocks noGrp="1"/>
          </p:cNvSpPr>
          <p:nvPr>
            <p:ph type="dt" sz="half" idx="2"/>
          </p:nvPr>
        </p:nvSpPr>
        <p:spPr/>
        <p:txBody>
          <a:bodyPr/>
          <a:lstStyle/>
          <a:p>
            <a:pPr>
              <a:defRPr/>
            </a:pPr>
            <a:fld id="{A4D1E559-4346-4A37-A168-24D02861BBEA}" type="datetime1">
              <a:rPr kumimoji="0" lang="zh-CN" altLang="en-US" smtClean="0"/>
              <a:t>2022/11/23</a:t>
            </a:fld>
            <a:endParaRPr kumimoji="0" lang="zh-CN" altLang="en-US" dirty="0"/>
          </a:p>
        </p:txBody>
      </p:sp>
      <p:sp>
        <p:nvSpPr>
          <p:cNvPr id="22" name="Text Box 2">
            <a:extLst>
              <a:ext uri="{FF2B5EF4-FFF2-40B4-BE49-F238E27FC236}">
                <a16:creationId xmlns:a16="http://schemas.microsoft.com/office/drawing/2014/main" id="{3B4093D1-3995-4B8F-A62B-E07076FFF0AD}"/>
              </a:ext>
            </a:extLst>
          </p:cNvPr>
          <p:cNvSpPr txBox="1">
            <a:spLocks noChangeArrowheads="1"/>
          </p:cNvSpPr>
          <p:nvPr/>
        </p:nvSpPr>
        <p:spPr bwMode="auto">
          <a:xfrm>
            <a:off x="323528" y="1833931"/>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2</a:t>
            </a:r>
            <a:r>
              <a:rPr lang="zh-CN" altLang="en-US" sz="2400" dirty="0">
                <a:solidFill>
                  <a:srgbClr val="0000FF"/>
                </a:solidFill>
                <a:latin typeface="微软雅黑" pitchFamily="34" charset="-122"/>
                <a:ea typeface="微软雅黑" pitchFamily="34" charset="-122"/>
                <a:cs typeface="Times New Roman" pitchFamily="18" charset="0"/>
              </a:rPr>
              <a:t>） 左球冠油量（只考虑纵向倾斜）</a:t>
            </a:r>
          </a:p>
        </p:txBody>
      </p:sp>
      <p:sp>
        <p:nvSpPr>
          <p:cNvPr id="24" name="Text Box 2">
            <a:extLst>
              <a:ext uri="{FF2B5EF4-FFF2-40B4-BE49-F238E27FC236}">
                <a16:creationId xmlns:a16="http://schemas.microsoft.com/office/drawing/2014/main" id="{A9591B4C-0F83-4123-81D3-E0F4E7B6AA29}"/>
              </a:ext>
            </a:extLst>
          </p:cNvPr>
          <p:cNvSpPr txBox="1">
            <a:spLocks noChangeArrowheads="1"/>
          </p:cNvSpPr>
          <p:nvPr/>
        </p:nvSpPr>
        <p:spPr bwMode="auto">
          <a:xfrm>
            <a:off x="323030" y="529516"/>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26" name="Text Box 2">
            <a:extLst>
              <a:ext uri="{FF2B5EF4-FFF2-40B4-BE49-F238E27FC236}">
                <a16:creationId xmlns:a16="http://schemas.microsoft.com/office/drawing/2014/main" id="{995B19CB-A8AC-41FE-9C96-8F40A4AC41F2}"/>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纵向倾斜</a:t>
            </a:r>
          </a:p>
        </p:txBody>
      </p:sp>
      <p:sp>
        <p:nvSpPr>
          <p:cNvPr id="7" name="页脚占位符 6">
            <a:extLst>
              <a:ext uri="{FF2B5EF4-FFF2-40B4-BE49-F238E27FC236}">
                <a16:creationId xmlns:a16="http://schemas.microsoft.com/office/drawing/2014/main" id="{FBE1459D-0E70-4212-8D7F-A6187C727DC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559906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p:cNvGrpSpPr/>
          <p:nvPr/>
        </p:nvGrpSpPr>
        <p:grpSpPr>
          <a:xfrm>
            <a:off x="726143" y="2770617"/>
            <a:ext cx="7840647" cy="1048172"/>
            <a:chOff x="860350" y="1674902"/>
            <a:chExt cx="10454196" cy="1397563"/>
          </a:xfrm>
        </p:grpSpPr>
        <p:sp>
          <p:nvSpPr>
            <p:cNvPr id="87" name="Rectangle 3"/>
            <p:cNvSpPr>
              <a:spLocks noChangeArrowheads="1"/>
            </p:cNvSpPr>
            <p:nvPr/>
          </p:nvSpPr>
          <p:spPr bwMode="auto">
            <a:xfrm>
              <a:off x="860350" y="1674902"/>
              <a:ext cx="10454196" cy="13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在任意                              处用垂直于     的平面截球冠，得截面图形如下图所示。</a:t>
              </a:r>
            </a:p>
          </p:txBody>
        </p:sp>
        <p:graphicFrame>
          <p:nvGraphicFramePr>
            <p:cNvPr id="2" name="对象 1"/>
            <p:cNvGraphicFramePr>
              <a:graphicFrameLocks noChangeAspect="1"/>
            </p:cNvGraphicFramePr>
            <p:nvPr>
              <p:extLst>
                <p:ext uri="{D42A27DB-BD31-4B8C-83A1-F6EECF244321}">
                  <p14:modId xmlns:p14="http://schemas.microsoft.com/office/powerpoint/2010/main" val="1592990633"/>
                </p:ext>
              </p:extLst>
            </p:nvPr>
          </p:nvGraphicFramePr>
          <p:xfrm>
            <a:off x="2147733" y="1901523"/>
            <a:ext cx="3187700" cy="423863"/>
          </p:xfrm>
          <a:graphic>
            <a:graphicData uri="http://schemas.openxmlformats.org/presentationml/2006/ole">
              <mc:AlternateContent xmlns:mc="http://schemas.openxmlformats.org/markup-compatibility/2006">
                <mc:Choice xmlns:v="urn:schemas-microsoft-com:vml" Requires="v">
                  <p:oleObj name="Equation" r:id="rId2" imgW="1523880" imgH="203040" progId="Equation.DSMT4">
                    <p:embed/>
                  </p:oleObj>
                </mc:Choice>
                <mc:Fallback>
                  <p:oleObj name="Equation" r:id="rId2" imgW="1523880" imgH="203040" progId="Equation.DSMT4">
                    <p:embed/>
                    <p:pic>
                      <p:nvPicPr>
                        <p:cNvPr id="2" name="对象 1"/>
                        <p:cNvPicPr>
                          <a:picLocks noChangeAspect="1" noChangeArrowheads="1"/>
                        </p:cNvPicPr>
                        <p:nvPr/>
                      </p:nvPicPr>
                      <p:blipFill>
                        <a:blip r:embed="rId3"/>
                        <a:srcRect/>
                        <a:stretch>
                          <a:fillRect/>
                        </a:stretch>
                      </p:blipFill>
                      <p:spPr bwMode="auto">
                        <a:xfrm>
                          <a:off x="2147733" y="1901523"/>
                          <a:ext cx="3187700" cy="423863"/>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3884670"/>
                </p:ext>
              </p:extLst>
            </p:nvPr>
          </p:nvGraphicFramePr>
          <p:xfrm>
            <a:off x="7332309" y="1840851"/>
            <a:ext cx="344488" cy="423863"/>
          </p:xfrm>
          <a:graphic>
            <a:graphicData uri="http://schemas.openxmlformats.org/presentationml/2006/ole">
              <mc:AlternateContent xmlns:mc="http://schemas.openxmlformats.org/markup-compatibility/2006">
                <mc:Choice xmlns:v="urn:schemas-microsoft-com:vml" Requires="v">
                  <p:oleObj name="Equation" r:id="rId4" imgW="164880" imgH="203040" progId="Equation.DSMT4">
                    <p:embed/>
                  </p:oleObj>
                </mc:Choice>
                <mc:Fallback>
                  <p:oleObj name="Equation" r:id="rId4" imgW="164880" imgH="203040" progId="Equation.DSMT4">
                    <p:embed/>
                    <p:pic>
                      <p:nvPicPr>
                        <p:cNvPr id="6" name="对象 5"/>
                        <p:cNvPicPr>
                          <a:picLocks noChangeAspect="1" noChangeArrowheads="1"/>
                        </p:cNvPicPr>
                        <p:nvPr/>
                      </p:nvPicPr>
                      <p:blipFill>
                        <a:blip r:embed="rId5"/>
                        <a:srcRect/>
                        <a:stretch>
                          <a:fillRect/>
                        </a:stretch>
                      </p:blipFill>
                      <p:spPr bwMode="auto">
                        <a:xfrm>
                          <a:off x="7332309" y="1840851"/>
                          <a:ext cx="34448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7" name="组合 76"/>
          <p:cNvGrpSpPr/>
          <p:nvPr/>
        </p:nvGrpSpPr>
        <p:grpSpPr>
          <a:xfrm>
            <a:off x="1519876" y="3621584"/>
            <a:ext cx="4528289" cy="2172128"/>
            <a:chOff x="1774642" y="3356992"/>
            <a:chExt cx="6037718" cy="2896171"/>
          </a:xfrm>
        </p:grpSpPr>
        <p:cxnSp>
          <p:nvCxnSpPr>
            <p:cNvPr id="12" name="直接箭头连接符 11"/>
            <p:cNvCxnSpPr/>
            <p:nvPr/>
          </p:nvCxnSpPr>
          <p:spPr bwMode="auto">
            <a:xfrm>
              <a:off x="5681148" y="3501008"/>
              <a:ext cx="0" cy="2448272"/>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24" name="对象 23"/>
            <p:cNvGraphicFramePr>
              <a:graphicFrameLocks noChangeAspect="1"/>
            </p:cNvGraphicFramePr>
            <p:nvPr/>
          </p:nvGraphicFramePr>
          <p:xfrm>
            <a:off x="6538922" y="4468102"/>
            <a:ext cx="471487" cy="501650"/>
          </p:xfrm>
          <a:graphic>
            <a:graphicData uri="http://schemas.openxmlformats.org/presentationml/2006/ole">
              <mc:AlternateContent xmlns:mc="http://schemas.openxmlformats.org/markup-compatibility/2006">
                <mc:Choice xmlns:v="urn:schemas-microsoft-com:vml" Requires="v">
                  <p:oleObj name="Equation" r:id="rId6" imgW="164880" imgH="177480" progId="Equation.DSMT4">
                    <p:embed/>
                  </p:oleObj>
                </mc:Choice>
                <mc:Fallback>
                  <p:oleObj name="Equation" r:id="rId6" imgW="164880" imgH="177480" progId="Equation.DSMT4">
                    <p:embed/>
                    <p:pic>
                      <p:nvPicPr>
                        <p:cNvPr id="24" name="对象 23"/>
                        <p:cNvPicPr>
                          <a:picLocks noChangeAspect="1" noChangeArrowheads="1"/>
                        </p:cNvPicPr>
                        <p:nvPr/>
                      </p:nvPicPr>
                      <p:blipFill>
                        <a:blip r:embed="rId7"/>
                        <a:srcRect/>
                        <a:stretch>
                          <a:fillRect/>
                        </a:stretch>
                      </p:blipFill>
                      <p:spPr bwMode="auto">
                        <a:xfrm>
                          <a:off x="6538922" y="4468102"/>
                          <a:ext cx="4714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 name="任意多边形 64"/>
            <p:cNvSpPr/>
            <p:nvPr/>
          </p:nvSpPr>
          <p:spPr bwMode="auto">
            <a:xfrm>
              <a:off x="5018562" y="3802743"/>
              <a:ext cx="362857" cy="1814286"/>
            </a:xfrm>
            <a:custGeom>
              <a:avLst/>
              <a:gdLst>
                <a:gd name="connsiteX0" fmla="*/ 348343 w 362857"/>
                <a:gd name="connsiteY0" fmla="*/ 0 h 1814286"/>
                <a:gd name="connsiteX1" fmla="*/ 217714 w 362857"/>
                <a:gd name="connsiteY1" fmla="*/ 101600 h 1814286"/>
                <a:gd name="connsiteX2" fmla="*/ 87086 w 362857"/>
                <a:gd name="connsiteY2" fmla="*/ 348343 h 1814286"/>
                <a:gd name="connsiteX3" fmla="*/ 14514 w 362857"/>
                <a:gd name="connsiteY3" fmla="*/ 653143 h 1814286"/>
                <a:gd name="connsiteX4" fmla="*/ 0 w 362857"/>
                <a:gd name="connsiteY4" fmla="*/ 1016000 h 1814286"/>
                <a:gd name="connsiteX5" fmla="*/ 72571 w 362857"/>
                <a:gd name="connsiteY5" fmla="*/ 1291771 h 1814286"/>
                <a:gd name="connsiteX6" fmla="*/ 203200 w 362857"/>
                <a:gd name="connsiteY6" fmla="*/ 1669143 h 1814286"/>
                <a:gd name="connsiteX7" fmla="*/ 362857 w 362857"/>
                <a:gd name="connsiteY7" fmla="*/ 1814286 h 1814286"/>
                <a:gd name="connsiteX8" fmla="*/ 348343 w 362857"/>
                <a:gd name="connsiteY8" fmla="*/ 0 h 18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857" h="1814286">
                  <a:moveTo>
                    <a:pt x="348343" y="0"/>
                  </a:moveTo>
                  <a:lnTo>
                    <a:pt x="217714" y="101600"/>
                  </a:lnTo>
                  <a:lnTo>
                    <a:pt x="87086" y="348343"/>
                  </a:lnTo>
                  <a:lnTo>
                    <a:pt x="14514" y="653143"/>
                  </a:lnTo>
                  <a:lnTo>
                    <a:pt x="0" y="1016000"/>
                  </a:lnTo>
                  <a:lnTo>
                    <a:pt x="72571" y="1291771"/>
                  </a:lnTo>
                  <a:lnTo>
                    <a:pt x="203200" y="1669143"/>
                  </a:lnTo>
                  <a:lnTo>
                    <a:pt x="362857" y="1814286"/>
                  </a:lnTo>
                  <a:lnTo>
                    <a:pt x="348343" y="0"/>
                  </a:lnTo>
                  <a:close/>
                </a:path>
              </a:pathLst>
            </a:custGeom>
            <a:solidFill>
              <a:srgbClr val="00B0F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sp>
          <p:nvSpPr>
            <p:cNvPr id="10" name="任意多边形 9"/>
            <p:cNvSpPr/>
            <p:nvPr/>
          </p:nvSpPr>
          <p:spPr bwMode="auto">
            <a:xfrm>
              <a:off x="5018562" y="3704598"/>
              <a:ext cx="682860" cy="2028658"/>
            </a:xfrm>
            <a:custGeom>
              <a:avLst/>
              <a:gdLst>
                <a:gd name="connsiteX0" fmla="*/ 653832 w 682860"/>
                <a:gd name="connsiteY0" fmla="*/ 0 h 2028658"/>
                <a:gd name="connsiteX1" fmla="*/ 450632 w 682860"/>
                <a:gd name="connsiteY1" fmla="*/ 43543 h 2028658"/>
                <a:gd name="connsiteX2" fmla="*/ 290975 w 682860"/>
                <a:gd name="connsiteY2" fmla="*/ 174172 h 2028658"/>
                <a:gd name="connsiteX3" fmla="*/ 203889 w 682860"/>
                <a:gd name="connsiteY3" fmla="*/ 275772 h 2028658"/>
                <a:gd name="connsiteX4" fmla="*/ 160346 w 682860"/>
                <a:gd name="connsiteY4" fmla="*/ 362857 h 2028658"/>
                <a:gd name="connsiteX5" fmla="*/ 73260 w 682860"/>
                <a:gd name="connsiteY5" fmla="*/ 537029 h 2028658"/>
                <a:gd name="connsiteX6" fmla="*/ 29717 w 682860"/>
                <a:gd name="connsiteY6" fmla="*/ 783772 h 2028658"/>
                <a:gd name="connsiteX7" fmla="*/ 689 w 682860"/>
                <a:gd name="connsiteY7" fmla="*/ 1088572 h 2028658"/>
                <a:gd name="connsiteX8" fmla="*/ 58746 w 682860"/>
                <a:gd name="connsiteY8" fmla="*/ 1393372 h 2028658"/>
                <a:gd name="connsiteX9" fmla="*/ 160346 w 682860"/>
                <a:gd name="connsiteY9" fmla="*/ 1654629 h 2028658"/>
                <a:gd name="connsiteX10" fmla="*/ 349032 w 682860"/>
                <a:gd name="connsiteY10" fmla="*/ 1901372 h 2028658"/>
                <a:gd name="connsiteX11" fmla="*/ 552232 w 682860"/>
                <a:gd name="connsiteY11" fmla="*/ 2017486 h 2028658"/>
                <a:gd name="connsiteX12" fmla="*/ 682860 w 682860"/>
                <a:gd name="connsiteY12" fmla="*/ 2017486 h 202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2860" h="2028658">
                  <a:moveTo>
                    <a:pt x="653832" y="0"/>
                  </a:moveTo>
                  <a:cubicBezTo>
                    <a:pt x="582470" y="7257"/>
                    <a:pt x="511108" y="14514"/>
                    <a:pt x="450632" y="43543"/>
                  </a:cubicBezTo>
                  <a:cubicBezTo>
                    <a:pt x="390156" y="72572"/>
                    <a:pt x="332099" y="135467"/>
                    <a:pt x="290975" y="174172"/>
                  </a:cubicBezTo>
                  <a:cubicBezTo>
                    <a:pt x="249851" y="212877"/>
                    <a:pt x="225660" y="244325"/>
                    <a:pt x="203889" y="275772"/>
                  </a:cubicBezTo>
                  <a:cubicBezTo>
                    <a:pt x="182118" y="307219"/>
                    <a:pt x="160346" y="362857"/>
                    <a:pt x="160346" y="362857"/>
                  </a:cubicBezTo>
                  <a:cubicBezTo>
                    <a:pt x="138575" y="406400"/>
                    <a:pt x="95031" y="466877"/>
                    <a:pt x="73260" y="537029"/>
                  </a:cubicBezTo>
                  <a:cubicBezTo>
                    <a:pt x="51488" y="607182"/>
                    <a:pt x="41812" y="691848"/>
                    <a:pt x="29717" y="783772"/>
                  </a:cubicBezTo>
                  <a:cubicBezTo>
                    <a:pt x="17622" y="875696"/>
                    <a:pt x="-4149" y="986972"/>
                    <a:pt x="689" y="1088572"/>
                  </a:cubicBezTo>
                  <a:cubicBezTo>
                    <a:pt x="5527" y="1190172"/>
                    <a:pt x="32137" y="1299029"/>
                    <a:pt x="58746" y="1393372"/>
                  </a:cubicBezTo>
                  <a:cubicBezTo>
                    <a:pt x="85355" y="1487715"/>
                    <a:pt x="111965" y="1569962"/>
                    <a:pt x="160346" y="1654629"/>
                  </a:cubicBezTo>
                  <a:cubicBezTo>
                    <a:pt x="208727" y="1739296"/>
                    <a:pt x="283718" y="1840896"/>
                    <a:pt x="349032" y="1901372"/>
                  </a:cubicBezTo>
                  <a:cubicBezTo>
                    <a:pt x="414346" y="1961848"/>
                    <a:pt x="496594" y="1998134"/>
                    <a:pt x="552232" y="2017486"/>
                  </a:cubicBezTo>
                  <a:cubicBezTo>
                    <a:pt x="607870" y="2036838"/>
                    <a:pt x="645365" y="2027162"/>
                    <a:pt x="682860" y="2017486"/>
                  </a:cubicBezTo>
                </a:path>
              </a:pathLst>
            </a:cu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19" name="直接连接符 18"/>
            <p:cNvCxnSpPr/>
            <p:nvPr/>
          </p:nvCxnSpPr>
          <p:spPr bwMode="auto">
            <a:xfrm>
              <a:off x="5389020" y="3356992"/>
              <a:ext cx="0" cy="2589646"/>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67" name="对象 66"/>
            <p:cNvGraphicFramePr>
              <a:graphicFrameLocks noChangeAspect="1"/>
            </p:cNvGraphicFramePr>
            <p:nvPr/>
          </p:nvGraphicFramePr>
          <p:xfrm>
            <a:off x="5729288" y="5786438"/>
            <a:ext cx="434975" cy="466725"/>
          </p:xfrm>
          <a:graphic>
            <a:graphicData uri="http://schemas.openxmlformats.org/presentationml/2006/ole">
              <mc:AlternateContent xmlns:mc="http://schemas.openxmlformats.org/markup-compatibility/2006">
                <mc:Choice xmlns:v="urn:schemas-microsoft-com:vml" Requires="v">
                  <p:oleObj name="Equation" r:id="rId8" imgW="152280" imgH="164880" progId="Equation.DSMT4">
                    <p:embed/>
                  </p:oleObj>
                </mc:Choice>
                <mc:Fallback>
                  <p:oleObj name="Equation" r:id="rId8" imgW="152280" imgH="164880" progId="Equation.DSMT4">
                    <p:embed/>
                    <p:pic>
                      <p:nvPicPr>
                        <p:cNvPr id="67" name="对象 66"/>
                        <p:cNvPicPr>
                          <a:picLocks noChangeAspect="1" noChangeArrowheads="1"/>
                        </p:cNvPicPr>
                        <p:nvPr/>
                      </p:nvPicPr>
                      <p:blipFill>
                        <a:blip r:embed="rId9"/>
                        <a:srcRect/>
                        <a:stretch>
                          <a:fillRect/>
                        </a:stretch>
                      </p:blipFill>
                      <p:spPr bwMode="auto">
                        <a:xfrm>
                          <a:off x="5729288" y="5786438"/>
                          <a:ext cx="4349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 name="对象 67"/>
            <p:cNvGraphicFramePr>
              <a:graphicFrameLocks noChangeAspect="1"/>
            </p:cNvGraphicFramePr>
            <p:nvPr/>
          </p:nvGraphicFramePr>
          <p:xfrm>
            <a:off x="6032773" y="3789040"/>
            <a:ext cx="1779587" cy="422275"/>
          </p:xfrm>
          <a:graphic>
            <a:graphicData uri="http://schemas.openxmlformats.org/presentationml/2006/ole">
              <mc:AlternateContent xmlns:mc="http://schemas.openxmlformats.org/markup-compatibility/2006">
                <mc:Choice xmlns:v="urn:schemas-microsoft-com:vml" Requires="v">
                  <p:oleObj name="Equation" r:id="rId10" imgW="850680" imgH="203040" progId="Equation.DSMT4">
                    <p:embed/>
                  </p:oleObj>
                </mc:Choice>
                <mc:Fallback>
                  <p:oleObj name="Equation" r:id="rId10" imgW="850680" imgH="203040" progId="Equation.DSMT4">
                    <p:embed/>
                    <p:pic>
                      <p:nvPicPr>
                        <p:cNvPr id="68" name="对象 67"/>
                        <p:cNvPicPr>
                          <a:picLocks noChangeAspect="1" noChangeArrowheads="1"/>
                        </p:cNvPicPr>
                        <p:nvPr/>
                      </p:nvPicPr>
                      <p:blipFill>
                        <a:blip r:embed="rId11"/>
                        <a:srcRect/>
                        <a:stretch>
                          <a:fillRect/>
                        </a:stretch>
                      </p:blipFill>
                      <p:spPr bwMode="auto">
                        <a:xfrm>
                          <a:off x="6032773" y="3789040"/>
                          <a:ext cx="17795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0" name="直接箭头连接符 69"/>
            <p:cNvCxnSpPr/>
            <p:nvPr/>
          </p:nvCxnSpPr>
          <p:spPr bwMode="auto">
            <a:xfrm flipH="1">
              <a:off x="5508104" y="4022651"/>
              <a:ext cx="432048" cy="14401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71" name="对象 70"/>
            <p:cNvGraphicFramePr>
              <a:graphicFrameLocks noChangeAspect="1"/>
            </p:cNvGraphicFramePr>
            <p:nvPr/>
          </p:nvGraphicFramePr>
          <p:xfrm>
            <a:off x="1774642" y="4019518"/>
            <a:ext cx="2708275" cy="608013"/>
          </p:xfrm>
          <a:graphic>
            <a:graphicData uri="http://schemas.openxmlformats.org/presentationml/2006/ole">
              <mc:AlternateContent xmlns:mc="http://schemas.openxmlformats.org/markup-compatibility/2006">
                <mc:Choice xmlns:v="urn:schemas-microsoft-com:vml" Requires="v">
                  <p:oleObj name="Equation" r:id="rId12" imgW="1295280" imgH="291960" progId="Equation.DSMT4">
                    <p:embed/>
                  </p:oleObj>
                </mc:Choice>
                <mc:Fallback>
                  <p:oleObj name="Equation" r:id="rId12" imgW="1295280" imgH="291960" progId="Equation.DSMT4">
                    <p:embed/>
                    <p:pic>
                      <p:nvPicPr>
                        <p:cNvPr id="71" name="对象 70"/>
                        <p:cNvPicPr>
                          <a:picLocks noChangeAspect="1" noChangeArrowheads="1"/>
                        </p:cNvPicPr>
                        <p:nvPr/>
                      </p:nvPicPr>
                      <p:blipFill>
                        <a:blip r:embed="rId13"/>
                        <a:srcRect/>
                        <a:stretch>
                          <a:fillRect/>
                        </a:stretch>
                      </p:blipFill>
                      <p:spPr bwMode="auto">
                        <a:xfrm>
                          <a:off x="1774642" y="4019518"/>
                          <a:ext cx="27082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 name="直接箭头连接符 14"/>
            <p:cNvCxnSpPr/>
            <p:nvPr/>
          </p:nvCxnSpPr>
          <p:spPr bwMode="auto">
            <a:xfrm>
              <a:off x="4572000" y="4725144"/>
              <a:ext cx="1872208"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73" name="椭圆 72"/>
            <p:cNvSpPr/>
            <p:nvPr/>
          </p:nvSpPr>
          <p:spPr bwMode="auto">
            <a:xfrm>
              <a:off x="4946554" y="4666344"/>
              <a:ext cx="144016" cy="144016"/>
            </a:xfrm>
            <a:prstGeom prst="ellipse">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75" name="直接箭头连接符 74"/>
            <p:cNvCxnSpPr/>
            <p:nvPr/>
          </p:nvCxnSpPr>
          <p:spPr bwMode="auto">
            <a:xfrm>
              <a:off x="4338901" y="4437112"/>
              <a:ext cx="607653" cy="229232"/>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graphicFrame>
        <p:nvGraphicFramePr>
          <p:cNvPr id="78" name="对象 77"/>
          <p:cNvGraphicFramePr>
            <a:graphicFrameLocks noChangeAspect="1"/>
          </p:cNvGraphicFramePr>
          <p:nvPr>
            <p:extLst>
              <p:ext uri="{D42A27DB-BD31-4B8C-83A1-F6EECF244321}">
                <p14:modId xmlns:p14="http://schemas.microsoft.com/office/powerpoint/2010/main" val="9529842"/>
              </p:ext>
            </p:extLst>
          </p:nvPr>
        </p:nvGraphicFramePr>
        <p:xfrm>
          <a:off x="651669" y="5709816"/>
          <a:ext cx="7840663" cy="671512"/>
        </p:xfrm>
        <a:graphic>
          <a:graphicData uri="http://schemas.openxmlformats.org/presentationml/2006/ole">
            <mc:AlternateContent xmlns:mc="http://schemas.openxmlformats.org/markup-compatibility/2006">
              <mc:Choice xmlns:v="urn:schemas-microsoft-com:vml" Requires="v">
                <p:oleObj name="Equation" r:id="rId14" imgW="4101840" imgH="355320" progId="Equation.DSMT4">
                  <p:embed/>
                </p:oleObj>
              </mc:Choice>
              <mc:Fallback>
                <p:oleObj name="Equation" r:id="rId14" imgW="4101840" imgH="355320" progId="Equation.DSMT4">
                  <p:embed/>
                  <p:pic>
                    <p:nvPicPr>
                      <p:cNvPr id="78" name="对象 77"/>
                      <p:cNvPicPr>
                        <a:picLocks noChangeAspect="1" noChangeArrowheads="1"/>
                      </p:cNvPicPr>
                      <p:nvPr/>
                    </p:nvPicPr>
                    <p:blipFill>
                      <a:blip r:embed="rId15"/>
                      <a:srcRect/>
                      <a:stretch>
                        <a:fillRect/>
                      </a:stretch>
                    </p:blipFill>
                    <p:spPr bwMode="auto">
                      <a:xfrm>
                        <a:off x="651669" y="5709816"/>
                        <a:ext cx="7840663"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日期占位符 13">
            <a:extLst>
              <a:ext uri="{FF2B5EF4-FFF2-40B4-BE49-F238E27FC236}">
                <a16:creationId xmlns:a16="http://schemas.microsoft.com/office/drawing/2014/main" id="{E954EAD8-B4E8-498A-8414-BAC2EC9A0121}"/>
              </a:ext>
            </a:extLst>
          </p:cNvPr>
          <p:cNvSpPr>
            <a:spLocks noGrp="1"/>
          </p:cNvSpPr>
          <p:nvPr>
            <p:ph type="dt" sz="half" idx="2"/>
          </p:nvPr>
        </p:nvSpPr>
        <p:spPr/>
        <p:txBody>
          <a:bodyPr/>
          <a:lstStyle/>
          <a:p>
            <a:pPr>
              <a:defRPr/>
            </a:pPr>
            <a:fld id="{9E4433BD-352C-4BB6-9F04-6AF8B6C96F45}" type="datetime1">
              <a:rPr kumimoji="0" lang="zh-CN" altLang="en-US" smtClean="0"/>
              <a:t>2022/11/23</a:t>
            </a:fld>
            <a:endParaRPr kumimoji="0" lang="zh-CN" altLang="en-US" dirty="0"/>
          </a:p>
        </p:txBody>
      </p:sp>
      <p:sp>
        <p:nvSpPr>
          <p:cNvPr id="33" name="Text Box 2">
            <a:extLst>
              <a:ext uri="{FF2B5EF4-FFF2-40B4-BE49-F238E27FC236}">
                <a16:creationId xmlns:a16="http://schemas.microsoft.com/office/drawing/2014/main" id="{4BB59998-A271-448B-91E0-976158E4ECE4}"/>
              </a:ext>
            </a:extLst>
          </p:cNvPr>
          <p:cNvSpPr txBox="1">
            <a:spLocks noChangeArrowheads="1"/>
          </p:cNvSpPr>
          <p:nvPr/>
        </p:nvSpPr>
        <p:spPr bwMode="auto">
          <a:xfrm>
            <a:off x="431540" y="213285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油量过少或适中时</a:t>
            </a:r>
          </a:p>
        </p:txBody>
      </p:sp>
      <p:sp>
        <p:nvSpPr>
          <p:cNvPr id="34" name="Text Box 2">
            <a:extLst>
              <a:ext uri="{FF2B5EF4-FFF2-40B4-BE49-F238E27FC236}">
                <a16:creationId xmlns:a16="http://schemas.microsoft.com/office/drawing/2014/main" id="{5D91B10A-1595-441A-BC08-1831862C2ADD}"/>
              </a:ext>
            </a:extLst>
          </p:cNvPr>
          <p:cNvSpPr txBox="1">
            <a:spLocks noChangeArrowheads="1"/>
          </p:cNvSpPr>
          <p:nvPr/>
        </p:nvSpPr>
        <p:spPr bwMode="auto">
          <a:xfrm>
            <a:off x="323528" y="155679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2</a:t>
            </a:r>
            <a:r>
              <a:rPr lang="zh-CN" altLang="en-US" sz="2400" dirty="0">
                <a:solidFill>
                  <a:srgbClr val="0000FF"/>
                </a:solidFill>
                <a:latin typeface="微软雅黑" pitchFamily="34" charset="-122"/>
                <a:ea typeface="微软雅黑" pitchFamily="34" charset="-122"/>
                <a:cs typeface="Times New Roman" pitchFamily="18" charset="0"/>
              </a:rPr>
              <a:t>） 左球冠油量（只考虑纵向倾斜）</a:t>
            </a:r>
          </a:p>
        </p:txBody>
      </p:sp>
      <p:sp>
        <p:nvSpPr>
          <p:cNvPr id="35" name="Text Box 2">
            <a:extLst>
              <a:ext uri="{FF2B5EF4-FFF2-40B4-BE49-F238E27FC236}">
                <a16:creationId xmlns:a16="http://schemas.microsoft.com/office/drawing/2014/main" id="{34F88B62-AA33-4D37-93B3-680741080778}"/>
              </a:ext>
            </a:extLst>
          </p:cNvPr>
          <p:cNvSpPr txBox="1">
            <a:spLocks noChangeArrowheads="1"/>
          </p:cNvSpPr>
          <p:nvPr/>
        </p:nvSpPr>
        <p:spPr bwMode="auto">
          <a:xfrm>
            <a:off x="323030" y="529516"/>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36" name="Text Box 2">
            <a:extLst>
              <a:ext uri="{FF2B5EF4-FFF2-40B4-BE49-F238E27FC236}">
                <a16:creationId xmlns:a16="http://schemas.microsoft.com/office/drawing/2014/main" id="{068EB9C8-6E9E-4DFF-BC28-F8BF7E417E4A}"/>
              </a:ext>
            </a:extLst>
          </p:cNvPr>
          <p:cNvSpPr txBox="1">
            <a:spLocks noChangeArrowheads="1"/>
          </p:cNvSpPr>
          <p:nvPr/>
        </p:nvSpPr>
        <p:spPr bwMode="auto">
          <a:xfrm>
            <a:off x="474912" y="105273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纵向倾斜</a:t>
            </a:r>
          </a:p>
        </p:txBody>
      </p:sp>
      <p:sp>
        <p:nvSpPr>
          <p:cNvPr id="3" name="页脚占位符 2">
            <a:extLst>
              <a:ext uri="{FF2B5EF4-FFF2-40B4-BE49-F238E27FC236}">
                <a16:creationId xmlns:a16="http://schemas.microsoft.com/office/drawing/2014/main" id="{00ECCFCE-833F-4B95-BD9D-4930A4DC293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27174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402108" y="256366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油量过多时</a:t>
            </a:r>
          </a:p>
        </p:txBody>
      </p:sp>
      <p:sp>
        <p:nvSpPr>
          <p:cNvPr id="87" name="Rectangle 3"/>
          <p:cNvSpPr>
            <a:spLocks noChangeArrowheads="1"/>
          </p:cNvSpPr>
          <p:nvPr/>
        </p:nvSpPr>
        <p:spPr bwMode="auto">
          <a:xfrm>
            <a:off x="294096" y="3289316"/>
            <a:ext cx="6222120"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       油量过多时，左球冠充满燃油，此时</a:t>
            </a:r>
          </a:p>
        </p:txBody>
      </p:sp>
      <p:graphicFrame>
        <p:nvGraphicFramePr>
          <p:cNvPr id="78" name="对象 77"/>
          <p:cNvGraphicFramePr>
            <a:graphicFrameLocks noChangeAspect="1"/>
          </p:cNvGraphicFramePr>
          <p:nvPr>
            <p:extLst>
              <p:ext uri="{D42A27DB-BD31-4B8C-83A1-F6EECF244321}">
                <p14:modId xmlns:p14="http://schemas.microsoft.com/office/powerpoint/2010/main" val="3691999029"/>
              </p:ext>
            </p:extLst>
          </p:nvPr>
        </p:nvGraphicFramePr>
        <p:xfrm>
          <a:off x="971600" y="4031070"/>
          <a:ext cx="4488656" cy="912019"/>
        </p:xfrm>
        <a:graphic>
          <a:graphicData uri="http://schemas.openxmlformats.org/presentationml/2006/ole">
            <mc:AlternateContent xmlns:mc="http://schemas.openxmlformats.org/markup-compatibility/2006">
              <mc:Choice xmlns:v="urn:schemas-microsoft-com:vml" Requires="v">
                <p:oleObj name="Equation" r:id="rId2" imgW="2349360" imgH="482400" progId="Equation.DSMT4">
                  <p:embed/>
                </p:oleObj>
              </mc:Choice>
              <mc:Fallback>
                <p:oleObj name="Equation" r:id="rId2" imgW="2349360" imgH="482400" progId="Equation.DSMT4">
                  <p:embed/>
                  <p:pic>
                    <p:nvPicPr>
                      <p:cNvPr id="78" name="对象 77"/>
                      <p:cNvPicPr>
                        <a:picLocks noChangeAspect="1" noChangeArrowheads="1"/>
                      </p:cNvPicPr>
                      <p:nvPr/>
                    </p:nvPicPr>
                    <p:blipFill>
                      <a:blip r:embed="rId3"/>
                      <a:srcRect/>
                      <a:stretch>
                        <a:fillRect/>
                      </a:stretch>
                    </p:blipFill>
                    <p:spPr bwMode="auto">
                      <a:xfrm>
                        <a:off x="971600" y="4031070"/>
                        <a:ext cx="4488656" cy="91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日期占位符 10">
            <a:extLst>
              <a:ext uri="{FF2B5EF4-FFF2-40B4-BE49-F238E27FC236}">
                <a16:creationId xmlns:a16="http://schemas.microsoft.com/office/drawing/2014/main" id="{80CBB4D8-B204-48D0-A4E4-54E5C4EC6A5F}"/>
              </a:ext>
            </a:extLst>
          </p:cNvPr>
          <p:cNvSpPr>
            <a:spLocks noGrp="1"/>
          </p:cNvSpPr>
          <p:nvPr>
            <p:ph type="dt" sz="half" idx="2"/>
          </p:nvPr>
        </p:nvSpPr>
        <p:spPr/>
        <p:txBody>
          <a:bodyPr/>
          <a:lstStyle/>
          <a:p>
            <a:pPr>
              <a:defRPr/>
            </a:pPr>
            <a:fld id="{0E010958-1A4F-4277-9972-91FD12203963}" type="datetime1">
              <a:rPr kumimoji="0" lang="zh-CN" altLang="en-US" smtClean="0"/>
              <a:t>2022/11/23</a:t>
            </a:fld>
            <a:endParaRPr kumimoji="0" lang="zh-CN" altLang="en-US" dirty="0"/>
          </a:p>
        </p:txBody>
      </p:sp>
      <p:sp>
        <p:nvSpPr>
          <p:cNvPr id="17" name="Text Box 2">
            <a:extLst>
              <a:ext uri="{FF2B5EF4-FFF2-40B4-BE49-F238E27FC236}">
                <a16:creationId xmlns:a16="http://schemas.microsoft.com/office/drawing/2014/main" id="{260918EC-3053-4C32-A0EA-8F7F11A8C71A}"/>
              </a:ext>
            </a:extLst>
          </p:cNvPr>
          <p:cNvSpPr txBox="1">
            <a:spLocks noChangeArrowheads="1"/>
          </p:cNvSpPr>
          <p:nvPr/>
        </p:nvSpPr>
        <p:spPr bwMode="auto">
          <a:xfrm>
            <a:off x="323528" y="1833931"/>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2</a:t>
            </a:r>
            <a:r>
              <a:rPr lang="zh-CN" altLang="en-US" sz="2400" dirty="0">
                <a:solidFill>
                  <a:srgbClr val="0000FF"/>
                </a:solidFill>
                <a:latin typeface="微软雅黑" pitchFamily="34" charset="-122"/>
                <a:ea typeface="微软雅黑" pitchFamily="34" charset="-122"/>
                <a:cs typeface="Times New Roman" pitchFamily="18" charset="0"/>
              </a:rPr>
              <a:t>） 左球冠油量（只考虑纵向倾斜）</a:t>
            </a:r>
          </a:p>
        </p:txBody>
      </p:sp>
      <p:sp>
        <p:nvSpPr>
          <p:cNvPr id="18" name="Text Box 2">
            <a:extLst>
              <a:ext uri="{FF2B5EF4-FFF2-40B4-BE49-F238E27FC236}">
                <a16:creationId xmlns:a16="http://schemas.microsoft.com/office/drawing/2014/main" id="{8F059141-5390-4836-A2C6-4EFFE898CD4C}"/>
              </a:ext>
            </a:extLst>
          </p:cNvPr>
          <p:cNvSpPr txBox="1">
            <a:spLocks noChangeArrowheads="1"/>
          </p:cNvSpPr>
          <p:nvPr/>
        </p:nvSpPr>
        <p:spPr bwMode="auto">
          <a:xfrm>
            <a:off x="323030" y="529516"/>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19" name="Text Box 2">
            <a:extLst>
              <a:ext uri="{FF2B5EF4-FFF2-40B4-BE49-F238E27FC236}">
                <a16:creationId xmlns:a16="http://schemas.microsoft.com/office/drawing/2014/main" id="{E0540519-F0C7-4D9F-B688-6332C471DD94}"/>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纵向倾斜</a:t>
            </a:r>
          </a:p>
        </p:txBody>
      </p:sp>
      <p:sp>
        <p:nvSpPr>
          <p:cNvPr id="2" name="页脚占位符 1">
            <a:extLst>
              <a:ext uri="{FF2B5EF4-FFF2-40B4-BE49-F238E27FC236}">
                <a16:creationId xmlns:a16="http://schemas.microsoft.com/office/drawing/2014/main" id="{97235323-492B-42C8-9C5F-8E0F103016BD}"/>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085388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726143" y="3140968"/>
            <a:ext cx="7734279" cy="1048172"/>
            <a:chOff x="860350" y="1652607"/>
            <a:chExt cx="10312372" cy="1397563"/>
          </a:xfrm>
        </p:grpSpPr>
        <p:sp>
          <p:nvSpPr>
            <p:cNvPr id="29" name="Rectangle 3"/>
            <p:cNvSpPr>
              <a:spLocks noChangeArrowheads="1"/>
            </p:cNvSpPr>
            <p:nvPr/>
          </p:nvSpPr>
          <p:spPr bwMode="auto">
            <a:xfrm>
              <a:off x="860350" y="1652607"/>
              <a:ext cx="10312372" cy="13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如图，将原空间直角坐标系平移，并使</a:t>
              </a:r>
              <a:r>
                <a:rPr lang="en-US" altLang="zh-CN" sz="2200" dirty="0" err="1">
                  <a:solidFill>
                    <a:srgbClr val="000000"/>
                  </a:solidFill>
                  <a:latin typeface="微软雅黑" panose="020B0503020204020204" pitchFamily="34" charset="-122"/>
                  <a:ea typeface="微软雅黑" panose="020B0503020204020204" pitchFamily="34" charset="-122"/>
                </a:rPr>
                <a:t>xoy</a:t>
              </a:r>
              <a:r>
                <a:rPr lang="zh-CN" altLang="en-US" sz="2200" dirty="0">
                  <a:solidFill>
                    <a:srgbClr val="000000"/>
                  </a:solidFill>
                  <a:latin typeface="微软雅黑" panose="020B0503020204020204" pitchFamily="34" charset="-122"/>
                  <a:ea typeface="微软雅黑" panose="020B0503020204020204" pitchFamily="34" charset="-122"/>
                </a:rPr>
                <a:t>平面绕</a:t>
              </a:r>
              <a:r>
                <a:rPr lang="en-US" altLang="zh-CN" sz="2200" dirty="0">
                  <a:solidFill>
                    <a:srgbClr val="000000"/>
                  </a:solidFill>
                  <a:latin typeface="微软雅黑" panose="020B0503020204020204" pitchFamily="34" charset="-122"/>
                  <a:ea typeface="微软雅黑" panose="020B0503020204020204" pitchFamily="34" charset="-122"/>
                </a:rPr>
                <a:t>Z</a:t>
              </a:r>
              <a:r>
                <a:rPr lang="zh-CN" altLang="en-US" sz="2200" dirty="0">
                  <a:solidFill>
                    <a:srgbClr val="000000"/>
                  </a:solidFill>
                  <a:latin typeface="微软雅黑" panose="020B0503020204020204" pitchFamily="34" charset="-122"/>
                  <a:ea typeface="微软雅黑" panose="020B0503020204020204" pitchFamily="34" charset="-122"/>
                </a:rPr>
                <a:t>轴顺时针旋转     角，得新坐标平面         。</a:t>
              </a:r>
            </a:p>
          </p:txBody>
        </p:sp>
        <p:graphicFrame>
          <p:nvGraphicFramePr>
            <p:cNvPr id="30" name="对象 29"/>
            <p:cNvGraphicFramePr>
              <a:graphicFrameLocks noChangeAspect="1"/>
            </p:cNvGraphicFramePr>
            <p:nvPr>
              <p:extLst>
                <p:ext uri="{D42A27DB-BD31-4B8C-83A1-F6EECF244321}">
                  <p14:modId xmlns:p14="http://schemas.microsoft.com/office/powerpoint/2010/main" val="832596876"/>
                </p:ext>
              </p:extLst>
            </p:nvPr>
          </p:nvGraphicFramePr>
          <p:xfrm>
            <a:off x="1811695" y="2516703"/>
            <a:ext cx="432048" cy="395139"/>
          </p:xfrm>
          <a:graphic>
            <a:graphicData uri="http://schemas.openxmlformats.org/presentationml/2006/ole">
              <mc:AlternateContent xmlns:mc="http://schemas.openxmlformats.org/markup-compatibility/2006">
                <mc:Choice xmlns:v="urn:schemas-microsoft-com:vml" Requires="v">
                  <p:oleObj name="Equation" r:id="rId2" imgW="152280" imgH="139680" progId="Equation.DSMT4">
                    <p:embed/>
                  </p:oleObj>
                </mc:Choice>
                <mc:Fallback>
                  <p:oleObj name="Equation" r:id="rId2" imgW="152280" imgH="139680" progId="Equation.DSMT4">
                    <p:embed/>
                    <p:pic>
                      <p:nvPicPr>
                        <p:cNvPr id="30" name="对象 29"/>
                        <p:cNvPicPr>
                          <a:picLocks noChangeAspect="1" noChangeArrowheads="1"/>
                        </p:cNvPicPr>
                        <p:nvPr/>
                      </p:nvPicPr>
                      <p:blipFill>
                        <a:blip r:embed="rId3"/>
                        <a:srcRect/>
                        <a:stretch>
                          <a:fillRect/>
                        </a:stretch>
                      </p:blipFill>
                      <p:spPr bwMode="auto">
                        <a:xfrm>
                          <a:off x="1811695" y="2516703"/>
                          <a:ext cx="432048" cy="395139"/>
                        </a:xfrm>
                        <a:prstGeom prst="rect">
                          <a:avLst/>
                        </a:prstGeom>
                        <a:noFill/>
                        <a:ln>
                          <a:noFill/>
                        </a:ln>
                        <a:effec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557844998"/>
                </p:ext>
              </p:extLst>
            </p:nvPr>
          </p:nvGraphicFramePr>
          <p:xfrm>
            <a:off x="5352646" y="2507267"/>
            <a:ext cx="827535" cy="489489"/>
          </p:xfrm>
          <a:graphic>
            <a:graphicData uri="http://schemas.openxmlformats.org/presentationml/2006/ole">
              <mc:AlternateContent xmlns:mc="http://schemas.openxmlformats.org/markup-compatibility/2006">
                <mc:Choice xmlns:v="urn:schemas-microsoft-com:vml" Requires="v">
                  <p:oleObj name="Equation" r:id="rId4" imgW="342720" imgH="203040" progId="Equation.DSMT4">
                    <p:embed/>
                  </p:oleObj>
                </mc:Choice>
                <mc:Fallback>
                  <p:oleObj name="Equation" r:id="rId4" imgW="342720" imgH="203040" progId="Equation.DSMT4">
                    <p:embed/>
                    <p:pic>
                      <p:nvPicPr>
                        <p:cNvPr id="31" name="对象 30"/>
                        <p:cNvPicPr>
                          <a:picLocks noChangeAspect="1" noChangeArrowheads="1"/>
                        </p:cNvPicPr>
                        <p:nvPr/>
                      </p:nvPicPr>
                      <p:blipFill>
                        <a:blip r:embed="rId5"/>
                        <a:srcRect/>
                        <a:stretch>
                          <a:fillRect/>
                        </a:stretch>
                      </p:blipFill>
                      <p:spPr bwMode="auto">
                        <a:xfrm>
                          <a:off x="5352646" y="2507267"/>
                          <a:ext cx="827535" cy="489489"/>
                        </a:xfrm>
                        <a:prstGeom prst="rect">
                          <a:avLst/>
                        </a:prstGeom>
                        <a:noFill/>
                        <a:ln>
                          <a:noFill/>
                        </a:ln>
                        <a:effectLst/>
                      </p:spPr>
                    </p:pic>
                  </p:oleObj>
                </mc:Fallback>
              </mc:AlternateContent>
            </a:graphicData>
          </a:graphic>
        </p:graphicFrame>
      </p:grpSp>
      <p:grpSp>
        <p:nvGrpSpPr>
          <p:cNvPr id="16" name="组合 15"/>
          <p:cNvGrpSpPr/>
          <p:nvPr/>
        </p:nvGrpSpPr>
        <p:grpSpPr>
          <a:xfrm>
            <a:off x="1077153" y="4223846"/>
            <a:ext cx="6210690" cy="2229490"/>
            <a:chOff x="467544" y="3125158"/>
            <a:chExt cx="8280920" cy="2972653"/>
          </a:xfrm>
        </p:grpSpPr>
        <p:sp>
          <p:nvSpPr>
            <p:cNvPr id="41" name="矩形 40"/>
            <p:cNvSpPr/>
            <p:nvPr/>
          </p:nvSpPr>
          <p:spPr bwMode="auto">
            <a:xfrm>
              <a:off x="3112433" y="4059774"/>
              <a:ext cx="3096344" cy="1440160"/>
            </a:xfrm>
            <a:prstGeom prst="rect">
              <a:avLst/>
            </a:prstGeom>
            <a:solidFill>
              <a:srgbClr val="FFFFFF"/>
            </a:solid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graphicFrame>
          <p:nvGraphicFramePr>
            <p:cNvPr id="42" name="对象 41"/>
            <p:cNvGraphicFramePr>
              <a:graphicFrameLocks noChangeAspect="1"/>
            </p:cNvGraphicFramePr>
            <p:nvPr/>
          </p:nvGraphicFramePr>
          <p:xfrm>
            <a:off x="7524328" y="5040798"/>
            <a:ext cx="471487" cy="501650"/>
          </p:xfrm>
          <a:graphic>
            <a:graphicData uri="http://schemas.openxmlformats.org/presentationml/2006/ole">
              <mc:AlternateContent xmlns:mc="http://schemas.openxmlformats.org/markup-compatibility/2006">
                <mc:Choice xmlns:v="urn:schemas-microsoft-com:vml" Requires="v">
                  <p:oleObj name="Equation" r:id="rId6" imgW="164880" imgH="177480" progId="Equation.DSMT4">
                    <p:embed/>
                  </p:oleObj>
                </mc:Choice>
                <mc:Fallback>
                  <p:oleObj name="Equation" r:id="rId6" imgW="164880" imgH="177480" progId="Equation.DSMT4">
                    <p:embed/>
                    <p:pic>
                      <p:nvPicPr>
                        <p:cNvPr id="42" name="对象 41"/>
                        <p:cNvPicPr>
                          <a:picLocks noChangeAspect="1" noChangeArrowheads="1"/>
                        </p:cNvPicPr>
                        <p:nvPr/>
                      </p:nvPicPr>
                      <p:blipFill>
                        <a:blip r:embed="rId7"/>
                        <a:srcRect/>
                        <a:stretch>
                          <a:fillRect/>
                        </a:stretch>
                      </p:blipFill>
                      <p:spPr bwMode="auto">
                        <a:xfrm>
                          <a:off x="7524328" y="5040798"/>
                          <a:ext cx="4714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对象 42"/>
            <p:cNvGraphicFramePr>
              <a:graphicFrameLocks noChangeAspect="1"/>
            </p:cNvGraphicFramePr>
            <p:nvPr/>
          </p:nvGraphicFramePr>
          <p:xfrm>
            <a:off x="3850159" y="3287672"/>
            <a:ext cx="396875" cy="463550"/>
          </p:xfrm>
          <a:graphic>
            <a:graphicData uri="http://schemas.openxmlformats.org/presentationml/2006/ole">
              <mc:AlternateContent xmlns:mc="http://schemas.openxmlformats.org/markup-compatibility/2006">
                <mc:Choice xmlns:v="urn:schemas-microsoft-com:vml" Requires="v">
                  <p:oleObj name="Equation" r:id="rId8" imgW="139680" imgH="164880" progId="Equation.DSMT4">
                    <p:embed/>
                  </p:oleObj>
                </mc:Choice>
                <mc:Fallback>
                  <p:oleObj name="Equation" r:id="rId8" imgW="139680" imgH="164880" progId="Equation.DSMT4">
                    <p:embed/>
                    <p:pic>
                      <p:nvPicPr>
                        <p:cNvPr id="43" name="对象 42"/>
                        <p:cNvPicPr>
                          <a:picLocks noChangeAspect="1" noChangeArrowheads="1"/>
                        </p:cNvPicPr>
                        <p:nvPr/>
                      </p:nvPicPr>
                      <p:blipFill>
                        <a:blip r:embed="rId9"/>
                        <a:srcRect/>
                        <a:stretch>
                          <a:fillRect/>
                        </a:stretch>
                      </p:blipFill>
                      <p:spPr bwMode="auto">
                        <a:xfrm>
                          <a:off x="3850159" y="3287672"/>
                          <a:ext cx="3968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对象 43"/>
            <p:cNvGraphicFramePr>
              <a:graphicFrameLocks noChangeAspect="1"/>
            </p:cNvGraphicFramePr>
            <p:nvPr/>
          </p:nvGraphicFramePr>
          <p:xfrm>
            <a:off x="5434012" y="5430892"/>
            <a:ext cx="359792" cy="328046"/>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44" name="对象 43"/>
                        <p:cNvPicPr>
                          <a:picLocks noChangeAspect="1" noChangeArrowheads="1"/>
                        </p:cNvPicPr>
                        <p:nvPr/>
                      </p:nvPicPr>
                      <p:blipFill>
                        <a:blip r:embed="rId11"/>
                        <a:srcRect/>
                        <a:stretch>
                          <a:fillRect/>
                        </a:stretch>
                      </p:blipFill>
                      <p:spPr bwMode="auto">
                        <a:xfrm>
                          <a:off x="5434012" y="5430892"/>
                          <a:ext cx="359792" cy="328046"/>
                        </a:xfrm>
                        <a:prstGeom prst="rect">
                          <a:avLst/>
                        </a:prstGeom>
                        <a:noFill/>
                        <a:ln>
                          <a:noFill/>
                        </a:ln>
                      </p:spPr>
                    </p:pic>
                  </p:oleObj>
                </mc:Fallback>
              </mc:AlternateContent>
            </a:graphicData>
          </a:graphic>
        </p:graphicFrame>
        <p:graphicFrame>
          <p:nvGraphicFramePr>
            <p:cNvPr id="45" name="对象 44"/>
            <p:cNvGraphicFramePr>
              <a:graphicFrameLocks noChangeAspect="1"/>
            </p:cNvGraphicFramePr>
            <p:nvPr/>
          </p:nvGraphicFramePr>
          <p:xfrm>
            <a:off x="4270659" y="4797152"/>
            <a:ext cx="362090" cy="504056"/>
          </p:xfrm>
          <a:graphic>
            <a:graphicData uri="http://schemas.openxmlformats.org/presentationml/2006/ole">
              <mc:AlternateContent xmlns:mc="http://schemas.openxmlformats.org/markup-compatibility/2006">
                <mc:Choice xmlns:v="urn:schemas-microsoft-com:vml" Requires="v">
                  <p:oleObj name="Equation" r:id="rId12" imgW="126720" imgH="177480" progId="Equation.DSMT4">
                    <p:embed/>
                  </p:oleObj>
                </mc:Choice>
                <mc:Fallback>
                  <p:oleObj name="Equation" r:id="rId12" imgW="126720" imgH="177480" progId="Equation.DSMT4">
                    <p:embed/>
                    <p:pic>
                      <p:nvPicPr>
                        <p:cNvPr id="45" name="对象 44"/>
                        <p:cNvPicPr>
                          <a:picLocks noChangeAspect="1" noChangeArrowheads="1"/>
                        </p:cNvPicPr>
                        <p:nvPr/>
                      </p:nvPicPr>
                      <p:blipFill>
                        <a:blip r:embed="rId13"/>
                        <a:srcRect/>
                        <a:stretch>
                          <a:fillRect/>
                        </a:stretch>
                      </p:blipFill>
                      <p:spPr bwMode="auto">
                        <a:xfrm>
                          <a:off x="4270659" y="4797152"/>
                          <a:ext cx="362090" cy="504056"/>
                        </a:xfrm>
                        <a:prstGeom prst="rect">
                          <a:avLst/>
                        </a:prstGeom>
                        <a:noFill/>
                        <a:ln>
                          <a:noFill/>
                        </a:ln>
                      </p:spPr>
                    </p:pic>
                  </p:oleObj>
                </mc:Fallback>
              </mc:AlternateContent>
            </a:graphicData>
          </a:graphic>
        </p:graphicFrame>
        <p:cxnSp>
          <p:nvCxnSpPr>
            <p:cNvPr id="46" name="直接箭头连接符 45"/>
            <p:cNvCxnSpPr/>
            <p:nvPr/>
          </p:nvCxnSpPr>
          <p:spPr bwMode="auto">
            <a:xfrm flipH="1" flipV="1">
              <a:off x="3707482" y="3411702"/>
              <a:ext cx="305107" cy="230425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47" name="任意多边形 46"/>
            <p:cNvSpPr/>
            <p:nvPr/>
          </p:nvSpPr>
          <p:spPr bwMode="auto">
            <a:xfrm>
              <a:off x="2760541" y="4287859"/>
              <a:ext cx="392626" cy="1457127"/>
            </a:xfrm>
            <a:custGeom>
              <a:avLst/>
              <a:gdLst>
                <a:gd name="connsiteX0" fmla="*/ 363597 w 392626"/>
                <a:gd name="connsiteY0" fmla="*/ 0 h 1509485"/>
                <a:gd name="connsiteX1" fmla="*/ 174912 w 392626"/>
                <a:gd name="connsiteY1" fmla="*/ 203200 h 1509485"/>
                <a:gd name="connsiteX2" fmla="*/ 44283 w 392626"/>
                <a:gd name="connsiteY2" fmla="*/ 449942 h 1509485"/>
                <a:gd name="connsiteX3" fmla="*/ 740 w 392626"/>
                <a:gd name="connsiteY3" fmla="*/ 754742 h 1509485"/>
                <a:gd name="connsiteX4" fmla="*/ 73312 w 392626"/>
                <a:gd name="connsiteY4" fmla="*/ 1103085 h 1509485"/>
                <a:gd name="connsiteX5" fmla="*/ 261997 w 392626"/>
                <a:gd name="connsiteY5" fmla="*/ 1378857 h 1509485"/>
                <a:gd name="connsiteX6" fmla="*/ 392626 w 392626"/>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626" h="1509485">
                  <a:moveTo>
                    <a:pt x="363597" y="0"/>
                  </a:moveTo>
                  <a:cubicBezTo>
                    <a:pt x="295864" y="64105"/>
                    <a:pt x="228131" y="128210"/>
                    <a:pt x="174912" y="203200"/>
                  </a:cubicBezTo>
                  <a:cubicBezTo>
                    <a:pt x="121693" y="278190"/>
                    <a:pt x="73312" y="358018"/>
                    <a:pt x="44283" y="449942"/>
                  </a:cubicBezTo>
                  <a:cubicBezTo>
                    <a:pt x="15254" y="541866"/>
                    <a:pt x="-4098" y="645885"/>
                    <a:pt x="740" y="754742"/>
                  </a:cubicBezTo>
                  <a:cubicBezTo>
                    <a:pt x="5578" y="863599"/>
                    <a:pt x="29769" y="999066"/>
                    <a:pt x="73312" y="1103085"/>
                  </a:cubicBezTo>
                  <a:cubicBezTo>
                    <a:pt x="116855" y="1207104"/>
                    <a:pt x="208778" y="1311124"/>
                    <a:pt x="261997" y="1378857"/>
                  </a:cubicBezTo>
                  <a:cubicBezTo>
                    <a:pt x="315216" y="1446590"/>
                    <a:pt x="353921" y="1478037"/>
                    <a:pt x="392626" y="1509485"/>
                  </a:cubicBezTo>
                </a:path>
              </a:pathLst>
            </a:custGeom>
            <a:noFill/>
            <a:ln w="25400"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sp>
          <p:nvSpPr>
            <p:cNvPr id="48" name="任意多边形 47"/>
            <p:cNvSpPr/>
            <p:nvPr/>
          </p:nvSpPr>
          <p:spPr bwMode="auto">
            <a:xfrm>
              <a:off x="6188459" y="3795634"/>
              <a:ext cx="392626" cy="1457127"/>
            </a:xfrm>
            <a:custGeom>
              <a:avLst/>
              <a:gdLst>
                <a:gd name="connsiteX0" fmla="*/ 363597 w 392626"/>
                <a:gd name="connsiteY0" fmla="*/ 0 h 1509485"/>
                <a:gd name="connsiteX1" fmla="*/ 174912 w 392626"/>
                <a:gd name="connsiteY1" fmla="*/ 203200 h 1509485"/>
                <a:gd name="connsiteX2" fmla="*/ 44283 w 392626"/>
                <a:gd name="connsiteY2" fmla="*/ 449942 h 1509485"/>
                <a:gd name="connsiteX3" fmla="*/ 740 w 392626"/>
                <a:gd name="connsiteY3" fmla="*/ 754742 h 1509485"/>
                <a:gd name="connsiteX4" fmla="*/ 73312 w 392626"/>
                <a:gd name="connsiteY4" fmla="*/ 1103085 h 1509485"/>
                <a:gd name="connsiteX5" fmla="*/ 261997 w 392626"/>
                <a:gd name="connsiteY5" fmla="*/ 1378857 h 1509485"/>
                <a:gd name="connsiteX6" fmla="*/ 392626 w 392626"/>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626" h="1509485">
                  <a:moveTo>
                    <a:pt x="363597" y="0"/>
                  </a:moveTo>
                  <a:cubicBezTo>
                    <a:pt x="295864" y="64105"/>
                    <a:pt x="228131" y="128210"/>
                    <a:pt x="174912" y="203200"/>
                  </a:cubicBezTo>
                  <a:cubicBezTo>
                    <a:pt x="121693" y="278190"/>
                    <a:pt x="73312" y="358018"/>
                    <a:pt x="44283" y="449942"/>
                  </a:cubicBezTo>
                  <a:cubicBezTo>
                    <a:pt x="15254" y="541866"/>
                    <a:pt x="-4098" y="645885"/>
                    <a:pt x="740" y="754742"/>
                  </a:cubicBezTo>
                  <a:cubicBezTo>
                    <a:pt x="5578" y="863599"/>
                    <a:pt x="29769" y="999066"/>
                    <a:pt x="73312" y="1103085"/>
                  </a:cubicBezTo>
                  <a:cubicBezTo>
                    <a:pt x="116855" y="1207104"/>
                    <a:pt x="208778" y="1311124"/>
                    <a:pt x="261997" y="1378857"/>
                  </a:cubicBezTo>
                  <a:cubicBezTo>
                    <a:pt x="315216" y="1446590"/>
                    <a:pt x="353921" y="1478037"/>
                    <a:pt x="392626" y="1509485"/>
                  </a:cubicBezTo>
                </a:path>
              </a:pathLst>
            </a:custGeom>
            <a:noFill/>
            <a:ln w="25400" cap="flat" cmpd="sng" algn="ctr">
              <a:solidFill>
                <a:srgbClr val="000000"/>
              </a:solidFill>
              <a:prstDash val="solid"/>
              <a:round/>
              <a:headEnd type="none" w="med" len="med"/>
              <a:tailEnd type="none" w="med" len="med"/>
            </a:ln>
            <a:effectLst/>
            <a:scene3d>
              <a:camera prst="orthographicFront">
                <a:rot lat="0" lon="1080000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49" name="直接箭头连接符 48"/>
            <p:cNvCxnSpPr/>
            <p:nvPr/>
          </p:nvCxnSpPr>
          <p:spPr bwMode="auto">
            <a:xfrm>
              <a:off x="5580112" y="5301208"/>
              <a:ext cx="1944216"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51" name="对象 50"/>
            <p:cNvGraphicFramePr>
              <a:graphicFrameLocks noChangeAspect="1"/>
            </p:cNvGraphicFramePr>
            <p:nvPr/>
          </p:nvGraphicFramePr>
          <p:xfrm>
            <a:off x="5202997" y="4276266"/>
            <a:ext cx="363538" cy="393700"/>
          </p:xfrm>
          <a:graphic>
            <a:graphicData uri="http://schemas.openxmlformats.org/presentationml/2006/ole">
              <mc:AlternateContent xmlns:mc="http://schemas.openxmlformats.org/markup-compatibility/2006">
                <mc:Choice xmlns:v="urn:schemas-microsoft-com:vml" Requires="v">
                  <p:oleObj name="Equation" r:id="rId14" imgW="126720" imgH="139680" progId="Equation.DSMT4">
                    <p:embed/>
                  </p:oleObj>
                </mc:Choice>
                <mc:Fallback>
                  <p:oleObj name="Equation" r:id="rId14" imgW="126720" imgH="139680" progId="Equation.DSMT4">
                    <p:embed/>
                    <p:pic>
                      <p:nvPicPr>
                        <p:cNvPr id="51" name="对象 50"/>
                        <p:cNvPicPr>
                          <a:picLocks noChangeAspect="1" noChangeArrowheads="1"/>
                        </p:cNvPicPr>
                        <p:nvPr/>
                      </p:nvPicPr>
                      <p:blipFill>
                        <a:blip r:embed="rId15"/>
                        <a:srcRect/>
                        <a:stretch>
                          <a:fillRect/>
                        </a:stretch>
                      </p:blipFill>
                      <p:spPr bwMode="auto">
                        <a:xfrm>
                          <a:off x="5202997" y="4276266"/>
                          <a:ext cx="3635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对象 51"/>
            <p:cNvGraphicFramePr>
              <a:graphicFrameLocks noChangeAspect="1"/>
            </p:cNvGraphicFramePr>
            <p:nvPr/>
          </p:nvGraphicFramePr>
          <p:xfrm>
            <a:off x="6346928" y="3125158"/>
            <a:ext cx="468313" cy="573088"/>
          </p:xfrm>
          <a:graphic>
            <a:graphicData uri="http://schemas.openxmlformats.org/presentationml/2006/ole">
              <mc:AlternateContent xmlns:mc="http://schemas.openxmlformats.org/markup-compatibility/2006">
                <mc:Choice xmlns:v="urn:schemas-microsoft-com:vml" Requires="v">
                  <p:oleObj name="Equation" r:id="rId16" imgW="164880" imgH="203040" progId="Equation.DSMT4">
                    <p:embed/>
                  </p:oleObj>
                </mc:Choice>
                <mc:Fallback>
                  <p:oleObj name="Equation" r:id="rId16" imgW="164880" imgH="203040" progId="Equation.DSMT4">
                    <p:embed/>
                    <p:pic>
                      <p:nvPicPr>
                        <p:cNvPr id="52" name="对象 51"/>
                        <p:cNvPicPr>
                          <a:picLocks noChangeAspect="1" noChangeArrowheads="1"/>
                        </p:cNvPicPr>
                        <p:nvPr/>
                      </p:nvPicPr>
                      <p:blipFill>
                        <a:blip r:embed="rId17"/>
                        <a:srcRect/>
                        <a:stretch>
                          <a:fillRect/>
                        </a:stretch>
                      </p:blipFill>
                      <p:spPr bwMode="auto">
                        <a:xfrm>
                          <a:off x="6346928" y="3125158"/>
                          <a:ext cx="46831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3" name="直接连接符 52"/>
            <p:cNvCxnSpPr/>
            <p:nvPr/>
          </p:nvCxnSpPr>
          <p:spPr bwMode="auto">
            <a:xfrm>
              <a:off x="2844224" y="4509120"/>
              <a:ext cx="3744000" cy="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5" name="直接连接符 54"/>
            <p:cNvCxnSpPr>
              <a:cxnSpLocks noChangeAspect="1"/>
            </p:cNvCxnSpPr>
            <p:nvPr/>
          </p:nvCxnSpPr>
          <p:spPr bwMode="auto">
            <a:xfrm>
              <a:off x="6078165" y="3681028"/>
              <a:ext cx="351529" cy="2268252"/>
            </a:xfrm>
            <a:prstGeom prst="line">
              <a:avLst/>
            </a:prstGeom>
            <a:solidFill>
              <a:srgbClr val="FFFFFF"/>
            </a:solid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56" name="对象 55"/>
            <p:cNvGraphicFramePr>
              <a:graphicFrameLocks noChangeAspect="1"/>
            </p:cNvGraphicFramePr>
            <p:nvPr/>
          </p:nvGraphicFramePr>
          <p:xfrm>
            <a:off x="6894264" y="5661248"/>
            <a:ext cx="1854200" cy="436563"/>
          </p:xfrm>
          <a:graphic>
            <a:graphicData uri="http://schemas.openxmlformats.org/presentationml/2006/ole">
              <mc:AlternateContent xmlns:mc="http://schemas.openxmlformats.org/markup-compatibility/2006">
                <mc:Choice xmlns:v="urn:schemas-microsoft-com:vml" Requires="v">
                  <p:oleObj name="Equation" r:id="rId18" imgW="850680" imgH="203040" progId="Equation.DSMT4">
                    <p:embed/>
                  </p:oleObj>
                </mc:Choice>
                <mc:Fallback>
                  <p:oleObj name="Equation" r:id="rId18" imgW="850680" imgH="203040" progId="Equation.DSMT4">
                    <p:embed/>
                    <p:pic>
                      <p:nvPicPr>
                        <p:cNvPr id="56" name="对象 55"/>
                        <p:cNvPicPr>
                          <a:picLocks noChangeAspect="1" noChangeArrowheads="1"/>
                        </p:cNvPicPr>
                        <p:nvPr/>
                      </p:nvPicPr>
                      <p:blipFill>
                        <a:blip r:embed="rId19"/>
                        <a:srcRect/>
                        <a:stretch>
                          <a:fillRect/>
                        </a:stretch>
                      </p:blipFill>
                      <p:spPr bwMode="auto">
                        <a:xfrm>
                          <a:off x="6894264" y="5661248"/>
                          <a:ext cx="1854200" cy="436563"/>
                        </a:xfrm>
                        <a:prstGeom prst="rect">
                          <a:avLst/>
                        </a:prstGeom>
                        <a:noFill/>
                        <a:ln>
                          <a:noFill/>
                        </a:ln>
                      </p:spPr>
                    </p:pic>
                  </p:oleObj>
                </mc:Fallback>
              </mc:AlternateContent>
            </a:graphicData>
          </a:graphic>
        </p:graphicFrame>
        <p:cxnSp>
          <p:nvCxnSpPr>
            <p:cNvPr id="57" name="直接箭头连接符 56"/>
            <p:cNvCxnSpPr/>
            <p:nvPr/>
          </p:nvCxnSpPr>
          <p:spPr bwMode="auto">
            <a:xfrm flipH="1">
              <a:off x="6516216" y="5878643"/>
              <a:ext cx="366324" cy="10221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8" name="直接连接符 57"/>
            <p:cNvCxnSpPr>
              <a:cxnSpLocks noChangeAspect="1"/>
            </p:cNvCxnSpPr>
            <p:nvPr/>
          </p:nvCxnSpPr>
          <p:spPr bwMode="auto">
            <a:xfrm>
              <a:off x="3006288" y="4287858"/>
              <a:ext cx="784830" cy="623466"/>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9" name="直接连接符 58"/>
            <p:cNvCxnSpPr/>
            <p:nvPr/>
          </p:nvCxnSpPr>
          <p:spPr bwMode="auto">
            <a:xfrm flipV="1">
              <a:off x="3238517" y="4911324"/>
              <a:ext cx="552601" cy="804634"/>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60" name="直接箭头连接符 59"/>
            <p:cNvCxnSpPr>
              <a:cxnSpLocks noChangeAspect="1"/>
            </p:cNvCxnSpPr>
            <p:nvPr/>
          </p:nvCxnSpPr>
          <p:spPr bwMode="auto">
            <a:xfrm flipV="1">
              <a:off x="3131418" y="4670994"/>
              <a:ext cx="2427905" cy="342182"/>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40" name="右大括号 39"/>
            <p:cNvSpPr/>
            <p:nvPr/>
          </p:nvSpPr>
          <p:spPr bwMode="auto">
            <a:xfrm>
              <a:off x="3980868" y="4563830"/>
              <a:ext cx="260120" cy="953402"/>
            </a:xfrm>
            <a:prstGeom prst="rightBrace">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48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graphicFrame>
          <p:nvGraphicFramePr>
            <p:cNvPr id="34" name="对象 33"/>
            <p:cNvGraphicFramePr>
              <a:graphicFrameLocks noChangeAspect="1"/>
            </p:cNvGraphicFramePr>
            <p:nvPr/>
          </p:nvGraphicFramePr>
          <p:xfrm>
            <a:off x="467544" y="4725144"/>
            <a:ext cx="2241550" cy="382588"/>
          </p:xfrm>
          <a:graphic>
            <a:graphicData uri="http://schemas.openxmlformats.org/presentationml/2006/ole">
              <mc:AlternateContent xmlns:mc="http://schemas.openxmlformats.org/markup-compatibility/2006">
                <mc:Choice xmlns:v="urn:schemas-microsoft-com:vml" Requires="v">
                  <p:oleObj name="Equation" r:id="rId20" imgW="1028520" imgH="177480" progId="Equation.DSMT4">
                    <p:embed/>
                  </p:oleObj>
                </mc:Choice>
                <mc:Fallback>
                  <p:oleObj name="Equation" r:id="rId20" imgW="1028520" imgH="177480" progId="Equation.DSMT4">
                    <p:embed/>
                    <p:pic>
                      <p:nvPicPr>
                        <p:cNvPr id="34" name="对象 33"/>
                        <p:cNvPicPr>
                          <a:picLocks noChangeAspect="1" noChangeArrowheads="1"/>
                        </p:cNvPicPr>
                        <p:nvPr/>
                      </p:nvPicPr>
                      <p:blipFill>
                        <a:blip r:embed="rId21"/>
                        <a:srcRect/>
                        <a:stretch>
                          <a:fillRect/>
                        </a:stretch>
                      </p:blipFill>
                      <p:spPr bwMode="auto">
                        <a:xfrm>
                          <a:off x="467544" y="4725144"/>
                          <a:ext cx="2241550" cy="382588"/>
                        </a:xfrm>
                        <a:prstGeom prst="rect">
                          <a:avLst/>
                        </a:prstGeom>
                        <a:noFill/>
                        <a:ln>
                          <a:noFill/>
                        </a:ln>
                      </p:spPr>
                    </p:pic>
                  </p:oleObj>
                </mc:Fallback>
              </mc:AlternateContent>
            </a:graphicData>
          </a:graphic>
        </p:graphicFrame>
        <p:cxnSp>
          <p:nvCxnSpPr>
            <p:cNvPr id="35" name="直接连接符 34"/>
            <p:cNvCxnSpPr/>
            <p:nvPr/>
          </p:nvCxnSpPr>
          <p:spPr bwMode="auto">
            <a:xfrm>
              <a:off x="1115616" y="4509120"/>
              <a:ext cx="1728192" cy="0"/>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6" name="直接连接符 35"/>
            <p:cNvCxnSpPr/>
            <p:nvPr/>
          </p:nvCxnSpPr>
          <p:spPr bwMode="auto">
            <a:xfrm>
              <a:off x="1115616" y="5301208"/>
              <a:ext cx="4464496" cy="0"/>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7" name="直接箭头连接符 36"/>
            <p:cNvCxnSpPr/>
            <p:nvPr/>
          </p:nvCxnSpPr>
          <p:spPr bwMode="auto">
            <a:xfrm flipV="1">
              <a:off x="2051720" y="4542340"/>
              <a:ext cx="0" cy="23656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8" name="直接箭头连接符 37"/>
            <p:cNvCxnSpPr/>
            <p:nvPr/>
          </p:nvCxnSpPr>
          <p:spPr bwMode="auto">
            <a:xfrm>
              <a:off x="2051720" y="5085184"/>
              <a:ext cx="0" cy="23760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11" name="任意多边形 10"/>
            <p:cNvSpPr/>
            <p:nvPr/>
          </p:nvSpPr>
          <p:spPr bwMode="auto">
            <a:xfrm>
              <a:off x="6191966" y="4509120"/>
              <a:ext cx="362857" cy="711200"/>
            </a:xfrm>
            <a:custGeom>
              <a:avLst/>
              <a:gdLst>
                <a:gd name="connsiteX0" fmla="*/ 0 w 362857"/>
                <a:gd name="connsiteY0" fmla="*/ 0 h 711200"/>
                <a:gd name="connsiteX1" fmla="*/ 362857 w 362857"/>
                <a:gd name="connsiteY1" fmla="*/ 14514 h 711200"/>
                <a:gd name="connsiteX2" fmla="*/ 362857 w 362857"/>
                <a:gd name="connsiteY2" fmla="*/ 116114 h 711200"/>
                <a:gd name="connsiteX3" fmla="*/ 348343 w 362857"/>
                <a:gd name="connsiteY3" fmla="*/ 217714 h 711200"/>
                <a:gd name="connsiteX4" fmla="*/ 319314 w 362857"/>
                <a:gd name="connsiteY4" fmla="*/ 319314 h 711200"/>
                <a:gd name="connsiteX5" fmla="*/ 290286 w 362857"/>
                <a:gd name="connsiteY5" fmla="*/ 420914 h 711200"/>
                <a:gd name="connsiteX6" fmla="*/ 232229 w 362857"/>
                <a:gd name="connsiteY6" fmla="*/ 522514 h 711200"/>
                <a:gd name="connsiteX7" fmla="*/ 188686 w 362857"/>
                <a:gd name="connsiteY7" fmla="*/ 609600 h 711200"/>
                <a:gd name="connsiteX8" fmla="*/ 130629 w 362857"/>
                <a:gd name="connsiteY8" fmla="*/ 711200 h 711200"/>
                <a:gd name="connsiteX9" fmla="*/ 0 w 362857"/>
                <a:gd name="connsiteY9"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857" h="711200">
                  <a:moveTo>
                    <a:pt x="0" y="0"/>
                  </a:moveTo>
                  <a:lnTo>
                    <a:pt x="362857" y="14514"/>
                  </a:lnTo>
                  <a:lnTo>
                    <a:pt x="362857" y="116114"/>
                  </a:lnTo>
                  <a:lnTo>
                    <a:pt x="348343" y="217714"/>
                  </a:lnTo>
                  <a:lnTo>
                    <a:pt x="319314" y="319314"/>
                  </a:lnTo>
                  <a:lnTo>
                    <a:pt x="290286" y="420914"/>
                  </a:lnTo>
                  <a:lnTo>
                    <a:pt x="232229" y="522514"/>
                  </a:lnTo>
                  <a:lnTo>
                    <a:pt x="188686" y="609600"/>
                  </a:lnTo>
                  <a:lnTo>
                    <a:pt x="130629" y="711200"/>
                  </a:lnTo>
                  <a:lnTo>
                    <a:pt x="0" y="0"/>
                  </a:lnTo>
                  <a:close/>
                </a:path>
              </a:pathLst>
            </a:custGeom>
            <a:solidFill>
              <a:srgbClr val="00B0F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50" name="直接箭头连接符 49"/>
            <p:cNvCxnSpPr/>
            <p:nvPr/>
          </p:nvCxnSpPr>
          <p:spPr bwMode="auto">
            <a:xfrm flipV="1">
              <a:off x="6314706" y="3284984"/>
              <a:ext cx="0" cy="2376264"/>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66" name="直接连接符 65"/>
            <p:cNvCxnSpPr/>
            <p:nvPr/>
          </p:nvCxnSpPr>
          <p:spPr bwMode="auto">
            <a:xfrm>
              <a:off x="2517918" y="5733256"/>
              <a:ext cx="4286330" cy="0"/>
            </a:xfrm>
            <a:prstGeom prst="line">
              <a:avLst/>
            </a:prstGeom>
            <a:solidFill>
              <a:srgbClr val="FFFFFF"/>
            </a:solidFill>
            <a:ln w="25400"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sp>
        <p:nvSpPr>
          <p:cNvPr id="10" name="日期占位符 9">
            <a:extLst>
              <a:ext uri="{FF2B5EF4-FFF2-40B4-BE49-F238E27FC236}">
                <a16:creationId xmlns:a16="http://schemas.microsoft.com/office/drawing/2014/main" id="{B1DE9F21-8BF4-477A-BDC8-142774577421}"/>
              </a:ext>
            </a:extLst>
          </p:cNvPr>
          <p:cNvSpPr>
            <a:spLocks noGrp="1"/>
          </p:cNvSpPr>
          <p:nvPr>
            <p:ph type="dt" sz="half" idx="2"/>
          </p:nvPr>
        </p:nvSpPr>
        <p:spPr/>
        <p:txBody>
          <a:bodyPr/>
          <a:lstStyle/>
          <a:p>
            <a:pPr>
              <a:defRPr/>
            </a:pPr>
            <a:fld id="{0E918D37-FB4C-4B5D-BDED-9B52B348E8FC}" type="datetime1">
              <a:rPr kumimoji="0" lang="zh-CN" altLang="en-US" smtClean="0"/>
              <a:t>2022/11/23</a:t>
            </a:fld>
            <a:endParaRPr kumimoji="0" lang="zh-CN" altLang="en-US" dirty="0"/>
          </a:p>
        </p:txBody>
      </p:sp>
      <p:sp>
        <p:nvSpPr>
          <p:cNvPr id="61" name="Text Box 2">
            <a:extLst>
              <a:ext uri="{FF2B5EF4-FFF2-40B4-BE49-F238E27FC236}">
                <a16:creationId xmlns:a16="http://schemas.microsoft.com/office/drawing/2014/main" id="{8BC1E5CF-C9EC-47EA-9A00-FEAEF6EE959D}"/>
              </a:ext>
            </a:extLst>
          </p:cNvPr>
          <p:cNvSpPr txBox="1">
            <a:spLocks noChangeArrowheads="1"/>
          </p:cNvSpPr>
          <p:nvPr/>
        </p:nvSpPr>
        <p:spPr bwMode="auto">
          <a:xfrm>
            <a:off x="431540" y="249289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油量适中或过多时</a:t>
            </a:r>
          </a:p>
        </p:txBody>
      </p:sp>
      <p:sp>
        <p:nvSpPr>
          <p:cNvPr id="62" name="Text Box 2">
            <a:extLst>
              <a:ext uri="{FF2B5EF4-FFF2-40B4-BE49-F238E27FC236}">
                <a16:creationId xmlns:a16="http://schemas.microsoft.com/office/drawing/2014/main" id="{D31BCE86-5384-456E-9A65-410A5022982E}"/>
              </a:ext>
            </a:extLst>
          </p:cNvPr>
          <p:cNvSpPr txBox="1">
            <a:spLocks noChangeArrowheads="1"/>
          </p:cNvSpPr>
          <p:nvPr/>
        </p:nvSpPr>
        <p:spPr bwMode="auto">
          <a:xfrm>
            <a:off x="323528" y="1833931"/>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3</a:t>
            </a:r>
            <a:r>
              <a:rPr lang="zh-CN" altLang="en-US" sz="2400" dirty="0">
                <a:solidFill>
                  <a:srgbClr val="0000FF"/>
                </a:solidFill>
                <a:latin typeface="微软雅黑" pitchFamily="34" charset="-122"/>
                <a:ea typeface="微软雅黑" pitchFamily="34" charset="-122"/>
                <a:cs typeface="Times New Roman" pitchFamily="18" charset="0"/>
              </a:rPr>
              <a:t>） 右球冠油量（只考虑纵向倾斜）</a:t>
            </a:r>
          </a:p>
        </p:txBody>
      </p:sp>
      <p:sp>
        <p:nvSpPr>
          <p:cNvPr id="63" name="Text Box 2">
            <a:extLst>
              <a:ext uri="{FF2B5EF4-FFF2-40B4-BE49-F238E27FC236}">
                <a16:creationId xmlns:a16="http://schemas.microsoft.com/office/drawing/2014/main" id="{83E0107F-2F7A-4F45-B63A-AC7F14EB73A6}"/>
              </a:ext>
            </a:extLst>
          </p:cNvPr>
          <p:cNvSpPr txBox="1">
            <a:spLocks noChangeArrowheads="1"/>
          </p:cNvSpPr>
          <p:nvPr/>
        </p:nvSpPr>
        <p:spPr bwMode="auto">
          <a:xfrm>
            <a:off x="323030" y="529516"/>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64" name="Text Box 2">
            <a:extLst>
              <a:ext uri="{FF2B5EF4-FFF2-40B4-BE49-F238E27FC236}">
                <a16:creationId xmlns:a16="http://schemas.microsoft.com/office/drawing/2014/main" id="{DEB6C623-331D-4963-A1D5-D48489A63C6E}"/>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纵向倾斜</a:t>
            </a:r>
          </a:p>
        </p:txBody>
      </p:sp>
      <p:sp>
        <p:nvSpPr>
          <p:cNvPr id="2" name="页脚占位符 1">
            <a:extLst>
              <a:ext uri="{FF2B5EF4-FFF2-40B4-BE49-F238E27FC236}">
                <a16:creationId xmlns:a16="http://schemas.microsoft.com/office/drawing/2014/main" id="{C5F91BA7-90CB-4818-AC4D-DDFC9D688EC6}"/>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50133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对象 63"/>
          <p:cNvGraphicFramePr>
            <a:graphicFrameLocks noChangeAspect="1"/>
          </p:cNvGraphicFramePr>
          <p:nvPr>
            <p:extLst>
              <p:ext uri="{D42A27DB-BD31-4B8C-83A1-F6EECF244321}">
                <p14:modId xmlns:p14="http://schemas.microsoft.com/office/powerpoint/2010/main" val="1490205493"/>
              </p:ext>
            </p:extLst>
          </p:nvPr>
        </p:nvGraphicFramePr>
        <p:xfrm>
          <a:off x="683569" y="5107745"/>
          <a:ext cx="4287441" cy="766763"/>
        </p:xfrm>
        <a:graphic>
          <a:graphicData uri="http://schemas.openxmlformats.org/presentationml/2006/ole">
            <mc:AlternateContent xmlns:mc="http://schemas.openxmlformats.org/markup-compatibility/2006">
              <mc:Choice xmlns:v="urn:schemas-microsoft-com:vml" Requires="v">
                <p:oleObj name="Equation" r:id="rId2" imgW="2552400" imgH="457200" progId="Equation.DSMT4">
                  <p:embed/>
                </p:oleObj>
              </mc:Choice>
              <mc:Fallback>
                <p:oleObj name="Equation" r:id="rId2" imgW="2552400" imgH="457200" progId="Equation.DSMT4">
                  <p:embed/>
                  <p:pic>
                    <p:nvPicPr>
                      <p:cNvPr id="64" name="对象 63"/>
                      <p:cNvPicPr>
                        <a:picLocks noChangeAspect="1" noChangeArrowheads="1"/>
                      </p:cNvPicPr>
                      <p:nvPr/>
                    </p:nvPicPr>
                    <p:blipFill>
                      <a:blip r:embed="rId3"/>
                      <a:srcRect/>
                      <a:stretch>
                        <a:fillRect/>
                      </a:stretch>
                    </p:blipFill>
                    <p:spPr bwMode="auto">
                      <a:xfrm>
                        <a:off x="683569" y="5107745"/>
                        <a:ext cx="4287441" cy="766763"/>
                      </a:xfrm>
                      <a:prstGeom prst="rect">
                        <a:avLst/>
                      </a:prstGeom>
                      <a:noFill/>
                      <a:ln>
                        <a:noFill/>
                      </a:ln>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3205289617"/>
              </p:ext>
            </p:extLst>
          </p:nvPr>
        </p:nvGraphicFramePr>
        <p:xfrm>
          <a:off x="4971009" y="4647207"/>
          <a:ext cx="3498056" cy="1662113"/>
        </p:xfrm>
        <a:graphic>
          <a:graphicData uri="http://schemas.openxmlformats.org/presentationml/2006/ole">
            <mc:AlternateContent xmlns:mc="http://schemas.openxmlformats.org/markup-compatibility/2006">
              <mc:Choice xmlns:v="urn:schemas-microsoft-com:vml" Requires="v">
                <p:oleObj name="Equation" r:id="rId4" imgW="2082600" imgH="990360" progId="Equation.DSMT4">
                  <p:embed/>
                </p:oleObj>
              </mc:Choice>
              <mc:Fallback>
                <p:oleObj name="Equation" r:id="rId4" imgW="2082600" imgH="990360" progId="Equation.DSMT4">
                  <p:embed/>
                  <p:pic>
                    <p:nvPicPr>
                      <p:cNvPr id="65" name="对象 64"/>
                      <p:cNvPicPr>
                        <a:picLocks noChangeAspect="1" noChangeArrowheads="1"/>
                      </p:cNvPicPr>
                      <p:nvPr/>
                    </p:nvPicPr>
                    <p:blipFill>
                      <a:blip r:embed="rId5"/>
                      <a:srcRect/>
                      <a:stretch>
                        <a:fillRect/>
                      </a:stretch>
                    </p:blipFill>
                    <p:spPr bwMode="auto">
                      <a:xfrm>
                        <a:off x="4971009" y="4647207"/>
                        <a:ext cx="3498056"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 name="组合 10"/>
          <p:cNvGrpSpPr/>
          <p:nvPr/>
        </p:nvGrpSpPr>
        <p:grpSpPr>
          <a:xfrm>
            <a:off x="683568" y="3140968"/>
            <a:ext cx="7920880" cy="1466664"/>
            <a:chOff x="803583" y="1556792"/>
            <a:chExt cx="10561173" cy="1955551"/>
          </a:xfrm>
        </p:grpSpPr>
        <p:sp>
          <p:nvSpPr>
            <p:cNvPr id="12" name="Rectangle 3"/>
            <p:cNvSpPr>
              <a:spLocks noChangeArrowheads="1"/>
            </p:cNvSpPr>
            <p:nvPr/>
          </p:nvSpPr>
          <p:spPr bwMode="auto">
            <a:xfrm>
              <a:off x="803583" y="1556792"/>
              <a:ext cx="10561173" cy="1792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20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由球冠尺寸可得球面半径为               ，在</a:t>
              </a:r>
              <a:r>
                <a:rPr lang="en-US" altLang="zh-CN" sz="2200" dirty="0" err="1">
                  <a:solidFill>
                    <a:srgbClr val="000000"/>
                  </a:solidFill>
                  <a:latin typeface="微软雅黑" panose="020B0503020204020204" pitchFamily="34" charset="-122"/>
                  <a:ea typeface="微软雅黑" panose="020B0503020204020204" pitchFamily="34" charset="-122"/>
                </a:rPr>
                <a:t>xoy</a:t>
              </a:r>
              <a:r>
                <a:rPr lang="zh-CN" altLang="en-US" sz="2200" dirty="0">
                  <a:solidFill>
                    <a:srgbClr val="000000"/>
                  </a:solidFill>
                  <a:latin typeface="微软雅黑" panose="020B0503020204020204" pitchFamily="34" charset="-122"/>
                  <a:ea typeface="微软雅黑" panose="020B0503020204020204" pitchFamily="34" charset="-122"/>
                </a:rPr>
                <a:t>平面内球心坐标为                                ，在        平面内球心坐标为 </a:t>
              </a:r>
            </a:p>
          </p:txBody>
        </p:sp>
        <p:graphicFrame>
          <p:nvGraphicFramePr>
            <p:cNvPr id="13" name="对象 12"/>
            <p:cNvGraphicFramePr>
              <a:graphicFrameLocks noChangeAspect="1"/>
            </p:cNvGraphicFramePr>
            <p:nvPr>
              <p:extLst>
                <p:ext uri="{D42A27DB-BD31-4B8C-83A1-F6EECF244321}">
                  <p14:modId xmlns:p14="http://schemas.microsoft.com/office/powerpoint/2010/main" val="1949779111"/>
                </p:ext>
              </p:extLst>
            </p:nvPr>
          </p:nvGraphicFramePr>
          <p:xfrm>
            <a:off x="5604116" y="2795494"/>
            <a:ext cx="827535" cy="489489"/>
          </p:xfrm>
          <a:graphic>
            <a:graphicData uri="http://schemas.openxmlformats.org/presentationml/2006/ole">
              <mc:AlternateContent xmlns:mc="http://schemas.openxmlformats.org/markup-compatibility/2006">
                <mc:Choice xmlns:v="urn:schemas-microsoft-com:vml" Requires="v">
                  <p:oleObj name="Equation" r:id="rId6" imgW="342720" imgH="203040" progId="Equation.DSMT4">
                    <p:embed/>
                  </p:oleObj>
                </mc:Choice>
                <mc:Fallback>
                  <p:oleObj name="Equation" r:id="rId6" imgW="342720" imgH="203040" progId="Equation.DSMT4">
                    <p:embed/>
                    <p:pic>
                      <p:nvPicPr>
                        <p:cNvPr id="13" name="对象 12"/>
                        <p:cNvPicPr>
                          <a:picLocks noChangeAspect="1" noChangeArrowheads="1"/>
                        </p:cNvPicPr>
                        <p:nvPr/>
                      </p:nvPicPr>
                      <p:blipFill>
                        <a:blip r:embed="rId7"/>
                        <a:srcRect/>
                        <a:stretch>
                          <a:fillRect/>
                        </a:stretch>
                      </p:blipFill>
                      <p:spPr bwMode="auto">
                        <a:xfrm>
                          <a:off x="5604116" y="2795494"/>
                          <a:ext cx="827535" cy="489489"/>
                        </a:xfrm>
                        <a:prstGeom prst="rect">
                          <a:avLst/>
                        </a:prstGeom>
                        <a:noFill/>
                        <a:ln>
                          <a:noFill/>
                        </a:ln>
                        <a:effec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673158456"/>
                </p:ext>
              </p:extLst>
            </p:nvPr>
          </p:nvGraphicFramePr>
          <p:xfrm>
            <a:off x="5408640" y="1715624"/>
            <a:ext cx="1550697" cy="836613"/>
          </p:xfrm>
          <a:graphic>
            <a:graphicData uri="http://schemas.openxmlformats.org/presentationml/2006/ole">
              <mc:AlternateContent xmlns:mc="http://schemas.openxmlformats.org/markup-compatibility/2006">
                <mc:Choice xmlns:v="urn:schemas-microsoft-com:vml" Requires="v">
                  <p:oleObj name="Equation" r:id="rId8" imgW="774360" imgH="419040" progId="Equation.DSMT4">
                    <p:embed/>
                  </p:oleObj>
                </mc:Choice>
                <mc:Fallback>
                  <p:oleObj name="Equation" r:id="rId8" imgW="774360" imgH="419040" progId="Equation.DSMT4">
                    <p:embed/>
                    <p:pic>
                      <p:nvPicPr>
                        <p:cNvPr id="14" name="对象 13"/>
                        <p:cNvPicPr>
                          <a:picLocks noChangeAspect="1" noChangeArrowheads="1"/>
                        </p:cNvPicPr>
                        <p:nvPr/>
                      </p:nvPicPr>
                      <p:blipFill>
                        <a:blip r:embed="rId9"/>
                        <a:srcRect/>
                        <a:stretch>
                          <a:fillRect/>
                        </a:stretch>
                      </p:blipFill>
                      <p:spPr bwMode="auto">
                        <a:xfrm>
                          <a:off x="5408640" y="1715624"/>
                          <a:ext cx="1550697" cy="836613"/>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162361683"/>
                </p:ext>
              </p:extLst>
            </p:nvPr>
          </p:nvGraphicFramePr>
          <p:xfrm>
            <a:off x="1379647" y="2571214"/>
            <a:ext cx="3207337" cy="941129"/>
          </p:xfrm>
          <a:graphic>
            <a:graphicData uri="http://schemas.openxmlformats.org/presentationml/2006/ole">
              <mc:AlternateContent xmlns:mc="http://schemas.openxmlformats.org/markup-compatibility/2006">
                <mc:Choice xmlns:v="urn:schemas-microsoft-com:vml" Requires="v">
                  <p:oleObj name="Equation" r:id="rId10" imgW="1638000" imgH="482400" progId="Equation.DSMT4">
                    <p:embed/>
                  </p:oleObj>
                </mc:Choice>
                <mc:Fallback>
                  <p:oleObj name="Equation" r:id="rId10" imgW="1638000" imgH="482400" progId="Equation.DSMT4">
                    <p:embed/>
                    <p:pic>
                      <p:nvPicPr>
                        <p:cNvPr id="15" name="对象 14"/>
                        <p:cNvPicPr>
                          <a:picLocks noChangeAspect="1" noChangeArrowheads="1"/>
                        </p:cNvPicPr>
                        <p:nvPr/>
                      </p:nvPicPr>
                      <p:blipFill>
                        <a:blip r:embed="rId11"/>
                        <a:srcRect/>
                        <a:stretch>
                          <a:fillRect/>
                        </a:stretch>
                      </p:blipFill>
                      <p:spPr bwMode="auto">
                        <a:xfrm>
                          <a:off x="1379647" y="2571214"/>
                          <a:ext cx="3207337" cy="941129"/>
                        </a:xfrm>
                        <a:prstGeom prst="rect">
                          <a:avLst/>
                        </a:prstGeom>
                        <a:noFill/>
                        <a:ln>
                          <a:noFill/>
                        </a:ln>
                      </p:spPr>
                    </p:pic>
                  </p:oleObj>
                </mc:Fallback>
              </mc:AlternateContent>
            </a:graphicData>
          </a:graphic>
        </p:graphicFrame>
      </p:grpSp>
      <p:sp>
        <p:nvSpPr>
          <p:cNvPr id="10" name="日期占位符 9">
            <a:extLst>
              <a:ext uri="{FF2B5EF4-FFF2-40B4-BE49-F238E27FC236}">
                <a16:creationId xmlns:a16="http://schemas.microsoft.com/office/drawing/2014/main" id="{3FA95B2A-2A4B-40F2-BFA7-B02D97A3E518}"/>
              </a:ext>
            </a:extLst>
          </p:cNvPr>
          <p:cNvSpPr>
            <a:spLocks noGrp="1"/>
          </p:cNvSpPr>
          <p:nvPr>
            <p:ph type="dt" sz="half" idx="2"/>
          </p:nvPr>
        </p:nvSpPr>
        <p:spPr/>
        <p:txBody>
          <a:bodyPr/>
          <a:lstStyle/>
          <a:p>
            <a:pPr>
              <a:defRPr/>
            </a:pPr>
            <a:fld id="{F6ACC8E1-D80C-4545-92D6-61A13A4478BD}" type="datetime1">
              <a:rPr kumimoji="0" lang="zh-CN" altLang="en-US" smtClean="0"/>
              <a:t>2022/11/23</a:t>
            </a:fld>
            <a:endParaRPr kumimoji="0" lang="zh-CN" altLang="en-US" dirty="0"/>
          </a:p>
        </p:txBody>
      </p:sp>
      <p:sp>
        <p:nvSpPr>
          <p:cNvPr id="22" name="Text Box 2">
            <a:extLst>
              <a:ext uri="{FF2B5EF4-FFF2-40B4-BE49-F238E27FC236}">
                <a16:creationId xmlns:a16="http://schemas.microsoft.com/office/drawing/2014/main" id="{28D4FF3F-30E8-45F5-BB6A-332B8DA92619}"/>
              </a:ext>
            </a:extLst>
          </p:cNvPr>
          <p:cNvSpPr txBox="1">
            <a:spLocks noChangeArrowheads="1"/>
          </p:cNvSpPr>
          <p:nvPr/>
        </p:nvSpPr>
        <p:spPr bwMode="auto">
          <a:xfrm>
            <a:off x="431540" y="249289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油量适中或过多时</a:t>
            </a:r>
          </a:p>
        </p:txBody>
      </p:sp>
      <p:sp>
        <p:nvSpPr>
          <p:cNvPr id="24" name="Text Box 2">
            <a:extLst>
              <a:ext uri="{FF2B5EF4-FFF2-40B4-BE49-F238E27FC236}">
                <a16:creationId xmlns:a16="http://schemas.microsoft.com/office/drawing/2014/main" id="{A0518303-5663-425A-831B-C7E7CF094B75}"/>
              </a:ext>
            </a:extLst>
          </p:cNvPr>
          <p:cNvSpPr txBox="1">
            <a:spLocks noChangeArrowheads="1"/>
          </p:cNvSpPr>
          <p:nvPr/>
        </p:nvSpPr>
        <p:spPr bwMode="auto">
          <a:xfrm>
            <a:off x="323528" y="1833931"/>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3</a:t>
            </a:r>
            <a:r>
              <a:rPr lang="zh-CN" altLang="en-US" sz="2400" dirty="0">
                <a:solidFill>
                  <a:srgbClr val="0000FF"/>
                </a:solidFill>
                <a:latin typeface="微软雅黑" pitchFamily="34" charset="-122"/>
                <a:ea typeface="微软雅黑" pitchFamily="34" charset="-122"/>
                <a:cs typeface="Times New Roman" pitchFamily="18" charset="0"/>
              </a:rPr>
              <a:t>） 右球冠油量（只考虑纵向倾斜）</a:t>
            </a:r>
          </a:p>
        </p:txBody>
      </p:sp>
      <p:sp>
        <p:nvSpPr>
          <p:cNvPr id="25" name="Text Box 2">
            <a:extLst>
              <a:ext uri="{FF2B5EF4-FFF2-40B4-BE49-F238E27FC236}">
                <a16:creationId xmlns:a16="http://schemas.microsoft.com/office/drawing/2014/main" id="{63006288-A163-4260-B141-4B7F6C3E44C1}"/>
              </a:ext>
            </a:extLst>
          </p:cNvPr>
          <p:cNvSpPr txBox="1">
            <a:spLocks noChangeArrowheads="1"/>
          </p:cNvSpPr>
          <p:nvPr/>
        </p:nvSpPr>
        <p:spPr bwMode="auto">
          <a:xfrm>
            <a:off x="323030" y="529516"/>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26" name="Text Box 2">
            <a:extLst>
              <a:ext uri="{FF2B5EF4-FFF2-40B4-BE49-F238E27FC236}">
                <a16:creationId xmlns:a16="http://schemas.microsoft.com/office/drawing/2014/main" id="{A08B9079-E6CF-478C-892F-0923EB892670}"/>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纵向倾斜</a:t>
            </a:r>
          </a:p>
        </p:txBody>
      </p:sp>
      <p:sp>
        <p:nvSpPr>
          <p:cNvPr id="2" name="页脚占位符 1">
            <a:extLst>
              <a:ext uri="{FF2B5EF4-FFF2-40B4-BE49-F238E27FC236}">
                <a16:creationId xmlns:a16="http://schemas.microsoft.com/office/drawing/2014/main" id="{064B707D-3BF7-4EE9-B51B-2C8670514727}"/>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8851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26144" y="2884884"/>
            <a:ext cx="7913688" cy="1048172"/>
            <a:chOff x="860351" y="1674902"/>
            <a:chExt cx="10551584" cy="1397563"/>
          </a:xfrm>
        </p:grpSpPr>
        <p:sp>
          <p:nvSpPr>
            <p:cNvPr id="17" name="Rectangle 3"/>
            <p:cNvSpPr>
              <a:spLocks noChangeArrowheads="1"/>
            </p:cNvSpPr>
            <p:nvPr/>
          </p:nvSpPr>
          <p:spPr bwMode="auto">
            <a:xfrm>
              <a:off x="860351" y="1674902"/>
              <a:ext cx="10551584" cy="13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在任意                               处用垂直于    的平面截球冠，得截面图形如下图所示。</a:t>
              </a:r>
            </a:p>
          </p:txBody>
        </p:sp>
        <p:graphicFrame>
          <p:nvGraphicFramePr>
            <p:cNvPr id="18" name="对象 17"/>
            <p:cNvGraphicFramePr>
              <a:graphicFrameLocks noChangeAspect="1"/>
            </p:cNvGraphicFramePr>
            <p:nvPr>
              <p:extLst>
                <p:ext uri="{D42A27DB-BD31-4B8C-83A1-F6EECF244321}">
                  <p14:modId xmlns:p14="http://schemas.microsoft.com/office/powerpoint/2010/main" val="2293004355"/>
                </p:ext>
              </p:extLst>
            </p:nvPr>
          </p:nvGraphicFramePr>
          <p:xfrm>
            <a:off x="2224395" y="1923114"/>
            <a:ext cx="3187700" cy="423863"/>
          </p:xfrm>
          <a:graphic>
            <a:graphicData uri="http://schemas.openxmlformats.org/presentationml/2006/ole">
              <mc:AlternateContent xmlns:mc="http://schemas.openxmlformats.org/markup-compatibility/2006">
                <mc:Choice xmlns:v="urn:schemas-microsoft-com:vml" Requires="v">
                  <p:oleObj name="Equation" r:id="rId2" imgW="1523880" imgH="203040" progId="Equation.DSMT4">
                    <p:embed/>
                  </p:oleObj>
                </mc:Choice>
                <mc:Fallback>
                  <p:oleObj name="Equation" r:id="rId2" imgW="1523880" imgH="203040" progId="Equation.DSMT4">
                    <p:embed/>
                    <p:pic>
                      <p:nvPicPr>
                        <p:cNvPr id="18" name="对象 17"/>
                        <p:cNvPicPr>
                          <a:picLocks noChangeAspect="1" noChangeArrowheads="1"/>
                        </p:cNvPicPr>
                        <p:nvPr/>
                      </p:nvPicPr>
                      <p:blipFill>
                        <a:blip r:embed="rId3"/>
                        <a:srcRect/>
                        <a:stretch>
                          <a:fillRect/>
                        </a:stretch>
                      </p:blipFill>
                      <p:spPr bwMode="auto">
                        <a:xfrm>
                          <a:off x="2224395" y="1923114"/>
                          <a:ext cx="3187700" cy="423863"/>
                        </a:xfrm>
                        <a:prstGeom prst="rect">
                          <a:avLst/>
                        </a:prstGeom>
                        <a:noFill/>
                        <a:ln>
                          <a:noFill/>
                        </a:ln>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927710812"/>
                </p:ext>
              </p:extLst>
            </p:nvPr>
          </p:nvGraphicFramePr>
          <p:xfrm>
            <a:off x="7371863" y="1866923"/>
            <a:ext cx="344488" cy="423863"/>
          </p:xfrm>
          <a:graphic>
            <a:graphicData uri="http://schemas.openxmlformats.org/presentationml/2006/ole">
              <mc:AlternateContent xmlns:mc="http://schemas.openxmlformats.org/markup-compatibility/2006">
                <mc:Choice xmlns:v="urn:schemas-microsoft-com:vml" Requires="v">
                  <p:oleObj name="Equation" r:id="rId4" imgW="164880" imgH="203040" progId="Equation.DSMT4">
                    <p:embed/>
                  </p:oleObj>
                </mc:Choice>
                <mc:Fallback>
                  <p:oleObj name="Equation" r:id="rId4" imgW="164880" imgH="203040" progId="Equation.DSMT4">
                    <p:embed/>
                    <p:pic>
                      <p:nvPicPr>
                        <p:cNvPr id="19" name="对象 18"/>
                        <p:cNvPicPr>
                          <a:picLocks noChangeAspect="1" noChangeArrowheads="1"/>
                        </p:cNvPicPr>
                        <p:nvPr/>
                      </p:nvPicPr>
                      <p:blipFill>
                        <a:blip r:embed="rId5"/>
                        <a:srcRect/>
                        <a:stretch>
                          <a:fillRect/>
                        </a:stretch>
                      </p:blipFill>
                      <p:spPr bwMode="auto">
                        <a:xfrm>
                          <a:off x="7371863" y="1866923"/>
                          <a:ext cx="34448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5" name="对象 34"/>
          <p:cNvGraphicFramePr>
            <a:graphicFrameLocks noChangeAspect="1"/>
          </p:cNvGraphicFramePr>
          <p:nvPr>
            <p:extLst>
              <p:ext uri="{D42A27DB-BD31-4B8C-83A1-F6EECF244321}">
                <p14:modId xmlns:p14="http://schemas.microsoft.com/office/powerpoint/2010/main" val="1442180737"/>
              </p:ext>
            </p:extLst>
          </p:nvPr>
        </p:nvGraphicFramePr>
        <p:xfrm>
          <a:off x="755576" y="5710386"/>
          <a:ext cx="7913688" cy="742950"/>
        </p:xfrm>
        <a:graphic>
          <a:graphicData uri="http://schemas.openxmlformats.org/presentationml/2006/ole">
            <mc:AlternateContent xmlns:mc="http://schemas.openxmlformats.org/markup-compatibility/2006">
              <mc:Choice xmlns:v="urn:schemas-microsoft-com:vml" Requires="v">
                <p:oleObj name="Equation" r:id="rId6" imgW="4140000" imgH="393480" progId="Equation.DSMT4">
                  <p:embed/>
                </p:oleObj>
              </mc:Choice>
              <mc:Fallback>
                <p:oleObj name="Equation" r:id="rId6" imgW="4140000" imgH="393480" progId="Equation.DSMT4">
                  <p:embed/>
                  <p:pic>
                    <p:nvPicPr>
                      <p:cNvPr id="35" name="对象 34"/>
                      <p:cNvPicPr>
                        <a:picLocks noChangeAspect="1" noChangeArrowheads="1"/>
                      </p:cNvPicPr>
                      <p:nvPr/>
                    </p:nvPicPr>
                    <p:blipFill>
                      <a:blip r:embed="rId7"/>
                      <a:srcRect/>
                      <a:stretch>
                        <a:fillRect/>
                      </a:stretch>
                    </p:blipFill>
                    <p:spPr bwMode="auto">
                      <a:xfrm>
                        <a:off x="755576" y="5710386"/>
                        <a:ext cx="791368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组合 5"/>
          <p:cNvGrpSpPr/>
          <p:nvPr/>
        </p:nvGrpSpPr>
        <p:grpSpPr>
          <a:xfrm>
            <a:off x="2535395" y="3573016"/>
            <a:ext cx="4309577" cy="2056506"/>
            <a:chOff x="3181873" y="2405037"/>
            <a:chExt cx="5746103" cy="2742008"/>
          </a:xfrm>
        </p:grpSpPr>
        <p:graphicFrame>
          <p:nvGraphicFramePr>
            <p:cNvPr id="22" name="对象 21"/>
            <p:cNvGraphicFramePr>
              <a:graphicFrameLocks noChangeAspect="1"/>
            </p:cNvGraphicFramePr>
            <p:nvPr/>
          </p:nvGraphicFramePr>
          <p:xfrm>
            <a:off x="6980833" y="3516147"/>
            <a:ext cx="471487" cy="501650"/>
          </p:xfrm>
          <a:graphic>
            <a:graphicData uri="http://schemas.openxmlformats.org/presentationml/2006/ole">
              <mc:AlternateContent xmlns:mc="http://schemas.openxmlformats.org/markup-compatibility/2006">
                <mc:Choice xmlns:v="urn:schemas-microsoft-com:vml" Requires="v">
                  <p:oleObj name="Equation" r:id="rId8" imgW="164880" imgH="177480" progId="Equation.DSMT4">
                    <p:embed/>
                  </p:oleObj>
                </mc:Choice>
                <mc:Fallback>
                  <p:oleObj name="Equation" r:id="rId8" imgW="164880" imgH="177480" progId="Equation.DSMT4">
                    <p:embed/>
                    <p:pic>
                      <p:nvPicPr>
                        <p:cNvPr id="22" name="对象 21"/>
                        <p:cNvPicPr>
                          <a:picLocks noChangeAspect="1" noChangeArrowheads="1"/>
                        </p:cNvPicPr>
                        <p:nvPr/>
                      </p:nvPicPr>
                      <p:blipFill>
                        <a:blip r:embed="rId9"/>
                        <a:srcRect/>
                        <a:stretch>
                          <a:fillRect/>
                        </a:stretch>
                      </p:blipFill>
                      <p:spPr bwMode="auto">
                        <a:xfrm>
                          <a:off x="6980833" y="3516147"/>
                          <a:ext cx="4714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任意多边形 24"/>
            <p:cNvSpPr/>
            <p:nvPr/>
          </p:nvSpPr>
          <p:spPr bwMode="auto">
            <a:xfrm>
              <a:off x="5401308" y="2752643"/>
              <a:ext cx="682860" cy="2028658"/>
            </a:xfrm>
            <a:custGeom>
              <a:avLst/>
              <a:gdLst>
                <a:gd name="connsiteX0" fmla="*/ 653832 w 682860"/>
                <a:gd name="connsiteY0" fmla="*/ 0 h 2028658"/>
                <a:gd name="connsiteX1" fmla="*/ 450632 w 682860"/>
                <a:gd name="connsiteY1" fmla="*/ 43543 h 2028658"/>
                <a:gd name="connsiteX2" fmla="*/ 290975 w 682860"/>
                <a:gd name="connsiteY2" fmla="*/ 174172 h 2028658"/>
                <a:gd name="connsiteX3" fmla="*/ 203889 w 682860"/>
                <a:gd name="connsiteY3" fmla="*/ 275772 h 2028658"/>
                <a:gd name="connsiteX4" fmla="*/ 160346 w 682860"/>
                <a:gd name="connsiteY4" fmla="*/ 362857 h 2028658"/>
                <a:gd name="connsiteX5" fmla="*/ 73260 w 682860"/>
                <a:gd name="connsiteY5" fmla="*/ 537029 h 2028658"/>
                <a:gd name="connsiteX6" fmla="*/ 29717 w 682860"/>
                <a:gd name="connsiteY6" fmla="*/ 783772 h 2028658"/>
                <a:gd name="connsiteX7" fmla="*/ 689 w 682860"/>
                <a:gd name="connsiteY7" fmla="*/ 1088572 h 2028658"/>
                <a:gd name="connsiteX8" fmla="*/ 58746 w 682860"/>
                <a:gd name="connsiteY8" fmla="*/ 1393372 h 2028658"/>
                <a:gd name="connsiteX9" fmla="*/ 160346 w 682860"/>
                <a:gd name="connsiteY9" fmla="*/ 1654629 h 2028658"/>
                <a:gd name="connsiteX10" fmla="*/ 349032 w 682860"/>
                <a:gd name="connsiteY10" fmla="*/ 1901372 h 2028658"/>
                <a:gd name="connsiteX11" fmla="*/ 552232 w 682860"/>
                <a:gd name="connsiteY11" fmla="*/ 2017486 h 2028658"/>
                <a:gd name="connsiteX12" fmla="*/ 682860 w 682860"/>
                <a:gd name="connsiteY12" fmla="*/ 2017486 h 202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2860" h="2028658">
                  <a:moveTo>
                    <a:pt x="653832" y="0"/>
                  </a:moveTo>
                  <a:cubicBezTo>
                    <a:pt x="582470" y="7257"/>
                    <a:pt x="511108" y="14514"/>
                    <a:pt x="450632" y="43543"/>
                  </a:cubicBezTo>
                  <a:cubicBezTo>
                    <a:pt x="390156" y="72572"/>
                    <a:pt x="332099" y="135467"/>
                    <a:pt x="290975" y="174172"/>
                  </a:cubicBezTo>
                  <a:cubicBezTo>
                    <a:pt x="249851" y="212877"/>
                    <a:pt x="225660" y="244325"/>
                    <a:pt x="203889" y="275772"/>
                  </a:cubicBezTo>
                  <a:cubicBezTo>
                    <a:pt x="182118" y="307219"/>
                    <a:pt x="160346" y="362857"/>
                    <a:pt x="160346" y="362857"/>
                  </a:cubicBezTo>
                  <a:cubicBezTo>
                    <a:pt x="138575" y="406400"/>
                    <a:pt x="95031" y="466877"/>
                    <a:pt x="73260" y="537029"/>
                  </a:cubicBezTo>
                  <a:cubicBezTo>
                    <a:pt x="51488" y="607182"/>
                    <a:pt x="41812" y="691848"/>
                    <a:pt x="29717" y="783772"/>
                  </a:cubicBezTo>
                  <a:cubicBezTo>
                    <a:pt x="17622" y="875696"/>
                    <a:pt x="-4149" y="986972"/>
                    <a:pt x="689" y="1088572"/>
                  </a:cubicBezTo>
                  <a:cubicBezTo>
                    <a:pt x="5527" y="1190172"/>
                    <a:pt x="32137" y="1299029"/>
                    <a:pt x="58746" y="1393372"/>
                  </a:cubicBezTo>
                  <a:cubicBezTo>
                    <a:pt x="85355" y="1487715"/>
                    <a:pt x="111965" y="1569962"/>
                    <a:pt x="160346" y="1654629"/>
                  </a:cubicBezTo>
                  <a:cubicBezTo>
                    <a:pt x="208727" y="1739296"/>
                    <a:pt x="283718" y="1840896"/>
                    <a:pt x="349032" y="1901372"/>
                  </a:cubicBezTo>
                  <a:cubicBezTo>
                    <a:pt x="414346" y="1961848"/>
                    <a:pt x="496594" y="1998134"/>
                    <a:pt x="552232" y="2017486"/>
                  </a:cubicBezTo>
                  <a:cubicBezTo>
                    <a:pt x="607870" y="2036838"/>
                    <a:pt x="645365" y="2027162"/>
                    <a:pt x="682860" y="2017486"/>
                  </a:cubicBezTo>
                </a:path>
              </a:pathLst>
            </a:custGeom>
            <a:noFill/>
            <a:ln w="25400" cap="flat" cmpd="sng" algn="ctr">
              <a:solidFill>
                <a:srgbClr val="000000"/>
              </a:solidFill>
              <a:prstDash val="solid"/>
              <a:round/>
              <a:headEnd type="none" w="med" len="med"/>
              <a:tailEnd type="none" w="med" len="med"/>
            </a:ln>
            <a:effectLst/>
            <a:scene3d>
              <a:camera prst="orthographicFront">
                <a:rot lat="0" lon="10800000" rev="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graphicFrame>
          <p:nvGraphicFramePr>
            <p:cNvPr id="28" name="对象 27"/>
            <p:cNvGraphicFramePr>
              <a:graphicFrameLocks noChangeAspect="1"/>
            </p:cNvGraphicFramePr>
            <p:nvPr/>
          </p:nvGraphicFramePr>
          <p:xfrm>
            <a:off x="5657280" y="4680320"/>
            <a:ext cx="434975" cy="466725"/>
          </p:xfrm>
          <a:graphic>
            <a:graphicData uri="http://schemas.openxmlformats.org/presentationml/2006/ole">
              <mc:AlternateContent xmlns:mc="http://schemas.openxmlformats.org/markup-compatibility/2006">
                <mc:Choice xmlns:v="urn:schemas-microsoft-com:vml" Requires="v">
                  <p:oleObj name="Equation" r:id="rId10" imgW="152280" imgH="164880" progId="Equation.DSMT4">
                    <p:embed/>
                  </p:oleObj>
                </mc:Choice>
                <mc:Fallback>
                  <p:oleObj name="Equation" r:id="rId10" imgW="152280" imgH="164880" progId="Equation.DSMT4">
                    <p:embed/>
                    <p:pic>
                      <p:nvPicPr>
                        <p:cNvPr id="28" name="对象 27"/>
                        <p:cNvPicPr>
                          <a:picLocks noChangeAspect="1" noChangeArrowheads="1"/>
                        </p:cNvPicPr>
                        <p:nvPr/>
                      </p:nvPicPr>
                      <p:blipFill>
                        <a:blip r:embed="rId11"/>
                        <a:srcRect/>
                        <a:stretch>
                          <a:fillRect/>
                        </a:stretch>
                      </p:blipFill>
                      <p:spPr bwMode="auto">
                        <a:xfrm>
                          <a:off x="5657280" y="4680320"/>
                          <a:ext cx="4349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28"/>
            <p:cNvGraphicFramePr>
              <a:graphicFrameLocks noChangeAspect="1"/>
            </p:cNvGraphicFramePr>
            <p:nvPr/>
          </p:nvGraphicFramePr>
          <p:xfrm>
            <a:off x="3181873" y="3078733"/>
            <a:ext cx="1779587" cy="422275"/>
          </p:xfrm>
          <a:graphic>
            <a:graphicData uri="http://schemas.openxmlformats.org/presentationml/2006/ole">
              <mc:AlternateContent xmlns:mc="http://schemas.openxmlformats.org/markup-compatibility/2006">
                <mc:Choice xmlns:v="urn:schemas-microsoft-com:vml" Requires="v">
                  <p:oleObj name="Equation" r:id="rId12" imgW="850680" imgH="203040" progId="Equation.DSMT4">
                    <p:embed/>
                  </p:oleObj>
                </mc:Choice>
                <mc:Fallback>
                  <p:oleObj name="Equation" r:id="rId12" imgW="850680" imgH="203040" progId="Equation.DSMT4">
                    <p:embed/>
                    <p:pic>
                      <p:nvPicPr>
                        <p:cNvPr id="29" name="对象 28"/>
                        <p:cNvPicPr>
                          <a:picLocks noChangeAspect="1" noChangeArrowheads="1"/>
                        </p:cNvPicPr>
                        <p:nvPr/>
                      </p:nvPicPr>
                      <p:blipFill>
                        <a:blip r:embed="rId13"/>
                        <a:srcRect/>
                        <a:stretch>
                          <a:fillRect/>
                        </a:stretch>
                      </p:blipFill>
                      <p:spPr bwMode="auto">
                        <a:xfrm>
                          <a:off x="3181873" y="3078733"/>
                          <a:ext cx="17795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0" name="直接箭头连接符 29"/>
            <p:cNvCxnSpPr/>
            <p:nvPr/>
          </p:nvCxnSpPr>
          <p:spPr bwMode="auto">
            <a:xfrm>
              <a:off x="4986973" y="3356992"/>
              <a:ext cx="377115" cy="14401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31" name="对象 30"/>
            <p:cNvGraphicFramePr>
              <a:graphicFrameLocks noChangeAspect="1"/>
            </p:cNvGraphicFramePr>
            <p:nvPr/>
          </p:nvGraphicFramePr>
          <p:xfrm>
            <a:off x="6219701" y="2481389"/>
            <a:ext cx="2708275" cy="608013"/>
          </p:xfrm>
          <a:graphic>
            <a:graphicData uri="http://schemas.openxmlformats.org/presentationml/2006/ole">
              <mc:AlternateContent xmlns:mc="http://schemas.openxmlformats.org/markup-compatibility/2006">
                <mc:Choice xmlns:v="urn:schemas-microsoft-com:vml" Requires="v">
                  <p:oleObj name="Equation" r:id="rId14" imgW="1295280" imgH="291960" progId="Equation.DSMT4">
                    <p:embed/>
                  </p:oleObj>
                </mc:Choice>
                <mc:Fallback>
                  <p:oleObj name="Equation" r:id="rId14" imgW="1295280" imgH="291960" progId="Equation.DSMT4">
                    <p:embed/>
                    <p:pic>
                      <p:nvPicPr>
                        <p:cNvPr id="31" name="对象 30"/>
                        <p:cNvPicPr>
                          <a:picLocks noChangeAspect="1" noChangeArrowheads="1"/>
                        </p:cNvPicPr>
                        <p:nvPr/>
                      </p:nvPicPr>
                      <p:blipFill>
                        <a:blip r:embed="rId15"/>
                        <a:srcRect/>
                        <a:stretch>
                          <a:fillRect/>
                        </a:stretch>
                      </p:blipFill>
                      <p:spPr bwMode="auto">
                        <a:xfrm>
                          <a:off x="6219701" y="2481389"/>
                          <a:ext cx="27082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4" name="直接箭头连接符 33"/>
            <p:cNvCxnSpPr/>
            <p:nvPr/>
          </p:nvCxnSpPr>
          <p:spPr bwMode="auto">
            <a:xfrm flipH="1">
              <a:off x="6084168" y="3029253"/>
              <a:ext cx="256444" cy="229232"/>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2" name="任意多边形 1"/>
            <p:cNvSpPr/>
            <p:nvPr/>
          </p:nvSpPr>
          <p:spPr bwMode="auto">
            <a:xfrm>
              <a:off x="5415519" y="2757714"/>
              <a:ext cx="667657" cy="2032000"/>
            </a:xfrm>
            <a:custGeom>
              <a:avLst/>
              <a:gdLst>
                <a:gd name="connsiteX0" fmla="*/ 0 w 667657"/>
                <a:gd name="connsiteY0" fmla="*/ 0 h 2032000"/>
                <a:gd name="connsiteX1" fmla="*/ 101600 w 667657"/>
                <a:gd name="connsiteY1" fmla="*/ 0 h 2032000"/>
                <a:gd name="connsiteX2" fmla="*/ 174171 w 667657"/>
                <a:gd name="connsiteY2" fmla="*/ 43543 h 2032000"/>
                <a:gd name="connsiteX3" fmla="*/ 304800 w 667657"/>
                <a:gd name="connsiteY3" fmla="*/ 101600 h 2032000"/>
                <a:gd name="connsiteX4" fmla="*/ 377371 w 667657"/>
                <a:gd name="connsiteY4" fmla="*/ 174172 h 2032000"/>
                <a:gd name="connsiteX5" fmla="*/ 464457 w 667657"/>
                <a:gd name="connsiteY5" fmla="*/ 275772 h 2032000"/>
                <a:gd name="connsiteX6" fmla="*/ 522514 w 667657"/>
                <a:gd name="connsiteY6" fmla="*/ 391886 h 2032000"/>
                <a:gd name="connsiteX7" fmla="*/ 580571 w 667657"/>
                <a:gd name="connsiteY7" fmla="*/ 508000 h 2032000"/>
                <a:gd name="connsiteX8" fmla="*/ 624114 w 667657"/>
                <a:gd name="connsiteY8" fmla="*/ 667657 h 2032000"/>
                <a:gd name="connsiteX9" fmla="*/ 653143 w 667657"/>
                <a:gd name="connsiteY9" fmla="*/ 943429 h 2032000"/>
                <a:gd name="connsiteX10" fmla="*/ 667657 w 667657"/>
                <a:gd name="connsiteY10" fmla="*/ 1088572 h 2032000"/>
                <a:gd name="connsiteX11" fmla="*/ 638628 w 667657"/>
                <a:gd name="connsiteY11" fmla="*/ 1233715 h 2032000"/>
                <a:gd name="connsiteX12" fmla="*/ 609600 w 667657"/>
                <a:gd name="connsiteY12" fmla="*/ 1364343 h 2032000"/>
                <a:gd name="connsiteX13" fmla="*/ 551543 w 667657"/>
                <a:gd name="connsiteY13" fmla="*/ 1509486 h 2032000"/>
                <a:gd name="connsiteX14" fmla="*/ 464457 w 667657"/>
                <a:gd name="connsiteY14" fmla="*/ 1712686 h 2032000"/>
                <a:gd name="connsiteX15" fmla="*/ 377371 w 667657"/>
                <a:gd name="connsiteY15" fmla="*/ 1814286 h 2032000"/>
                <a:gd name="connsiteX16" fmla="*/ 290286 w 667657"/>
                <a:gd name="connsiteY16" fmla="*/ 1930400 h 2032000"/>
                <a:gd name="connsiteX17" fmla="*/ 203200 w 667657"/>
                <a:gd name="connsiteY17" fmla="*/ 1988457 h 2032000"/>
                <a:gd name="connsiteX18" fmla="*/ 58057 w 667657"/>
                <a:gd name="connsiteY18" fmla="*/ 2032000 h 2032000"/>
                <a:gd name="connsiteX19" fmla="*/ 14514 w 667657"/>
                <a:gd name="connsiteY19" fmla="*/ 2032000 h 2032000"/>
                <a:gd name="connsiteX20" fmla="*/ 0 w 667657"/>
                <a:gd name="connsiteY20" fmla="*/ 2032000 h 2032000"/>
                <a:gd name="connsiteX21" fmla="*/ 0 w 667657"/>
                <a:gd name="connsiteY21" fmla="*/ 0 h 20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7657" h="2032000">
                  <a:moveTo>
                    <a:pt x="0" y="0"/>
                  </a:moveTo>
                  <a:lnTo>
                    <a:pt x="101600" y="0"/>
                  </a:lnTo>
                  <a:lnTo>
                    <a:pt x="174171" y="43543"/>
                  </a:lnTo>
                  <a:lnTo>
                    <a:pt x="304800" y="101600"/>
                  </a:lnTo>
                  <a:lnTo>
                    <a:pt x="377371" y="174172"/>
                  </a:lnTo>
                  <a:lnTo>
                    <a:pt x="464457" y="275772"/>
                  </a:lnTo>
                  <a:lnTo>
                    <a:pt x="522514" y="391886"/>
                  </a:lnTo>
                  <a:lnTo>
                    <a:pt x="580571" y="508000"/>
                  </a:lnTo>
                  <a:lnTo>
                    <a:pt x="624114" y="667657"/>
                  </a:lnTo>
                  <a:lnTo>
                    <a:pt x="653143" y="943429"/>
                  </a:lnTo>
                  <a:lnTo>
                    <a:pt x="667657" y="1088572"/>
                  </a:lnTo>
                  <a:lnTo>
                    <a:pt x="638628" y="1233715"/>
                  </a:lnTo>
                  <a:lnTo>
                    <a:pt x="609600" y="1364343"/>
                  </a:lnTo>
                  <a:lnTo>
                    <a:pt x="551543" y="1509486"/>
                  </a:lnTo>
                  <a:lnTo>
                    <a:pt x="464457" y="1712686"/>
                  </a:lnTo>
                  <a:lnTo>
                    <a:pt x="377371" y="1814286"/>
                  </a:lnTo>
                  <a:lnTo>
                    <a:pt x="290286" y="1930400"/>
                  </a:lnTo>
                  <a:lnTo>
                    <a:pt x="203200" y="1988457"/>
                  </a:lnTo>
                  <a:lnTo>
                    <a:pt x="58057" y="2032000"/>
                  </a:lnTo>
                  <a:lnTo>
                    <a:pt x="14514" y="2032000"/>
                  </a:lnTo>
                  <a:lnTo>
                    <a:pt x="0" y="2032000"/>
                  </a:lnTo>
                  <a:lnTo>
                    <a:pt x="0" y="0"/>
                  </a:lnTo>
                  <a:close/>
                </a:path>
              </a:pathLst>
            </a:custGeom>
            <a:solidFill>
              <a:srgbClr val="00B0F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21" name="直接箭头连接符 20"/>
            <p:cNvCxnSpPr/>
            <p:nvPr/>
          </p:nvCxnSpPr>
          <p:spPr bwMode="auto">
            <a:xfrm>
              <a:off x="5609140" y="2549053"/>
              <a:ext cx="0" cy="2448272"/>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2" name="直接箭头连接符 31"/>
            <p:cNvCxnSpPr/>
            <p:nvPr/>
          </p:nvCxnSpPr>
          <p:spPr bwMode="auto">
            <a:xfrm>
              <a:off x="5076056" y="3773189"/>
              <a:ext cx="1872208"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6" name="直接连接符 25"/>
            <p:cNvCxnSpPr/>
            <p:nvPr/>
          </p:nvCxnSpPr>
          <p:spPr bwMode="auto">
            <a:xfrm>
              <a:off x="5421582" y="2405037"/>
              <a:ext cx="0" cy="2589646"/>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33" name="椭圆 32"/>
            <p:cNvSpPr/>
            <p:nvPr/>
          </p:nvSpPr>
          <p:spPr bwMode="auto">
            <a:xfrm>
              <a:off x="6012160" y="3714389"/>
              <a:ext cx="144016" cy="144016"/>
            </a:xfrm>
            <a:prstGeom prst="ellipse">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grpSp>
      <p:sp>
        <p:nvSpPr>
          <p:cNvPr id="12" name="日期占位符 11">
            <a:extLst>
              <a:ext uri="{FF2B5EF4-FFF2-40B4-BE49-F238E27FC236}">
                <a16:creationId xmlns:a16="http://schemas.microsoft.com/office/drawing/2014/main" id="{1FFA7965-25F7-4D41-94F3-0C0FCCD6B7B9}"/>
              </a:ext>
            </a:extLst>
          </p:cNvPr>
          <p:cNvSpPr>
            <a:spLocks noGrp="1"/>
          </p:cNvSpPr>
          <p:nvPr>
            <p:ph type="dt" sz="half" idx="2"/>
          </p:nvPr>
        </p:nvSpPr>
        <p:spPr/>
        <p:txBody>
          <a:bodyPr/>
          <a:lstStyle/>
          <a:p>
            <a:pPr>
              <a:defRPr/>
            </a:pPr>
            <a:fld id="{D413A52F-1370-4F6D-A61C-26E490A0CF9A}" type="datetime1">
              <a:rPr kumimoji="0" lang="zh-CN" altLang="en-US" smtClean="0"/>
              <a:t>2022/11/23</a:t>
            </a:fld>
            <a:endParaRPr kumimoji="0" lang="zh-CN" altLang="en-US" dirty="0"/>
          </a:p>
        </p:txBody>
      </p:sp>
      <p:sp>
        <p:nvSpPr>
          <p:cNvPr id="37" name="Text Box 2">
            <a:extLst>
              <a:ext uri="{FF2B5EF4-FFF2-40B4-BE49-F238E27FC236}">
                <a16:creationId xmlns:a16="http://schemas.microsoft.com/office/drawing/2014/main" id="{EE5DC184-05B5-4975-A542-4A28BA8CBD05}"/>
              </a:ext>
            </a:extLst>
          </p:cNvPr>
          <p:cNvSpPr txBox="1">
            <a:spLocks noChangeArrowheads="1"/>
          </p:cNvSpPr>
          <p:nvPr/>
        </p:nvSpPr>
        <p:spPr bwMode="auto">
          <a:xfrm>
            <a:off x="431540" y="2371587"/>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油量适中或过多时</a:t>
            </a:r>
          </a:p>
        </p:txBody>
      </p:sp>
      <p:sp>
        <p:nvSpPr>
          <p:cNvPr id="38" name="Text Box 2">
            <a:extLst>
              <a:ext uri="{FF2B5EF4-FFF2-40B4-BE49-F238E27FC236}">
                <a16:creationId xmlns:a16="http://schemas.microsoft.com/office/drawing/2014/main" id="{37FCB571-90CD-41A1-AC83-F49E3D771E42}"/>
              </a:ext>
            </a:extLst>
          </p:cNvPr>
          <p:cNvSpPr txBox="1">
            <a:spLocks noChangeArrowheads="1"/>
          </p:cNvSpPr>
          <p:nvPr/>
        </p:nvSpPr>
        <p:spPr bwMode="auto">
          <a:xfrm>
            <a:off x="323528" y="171262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3</a:t>
            </a:r>
            <a:r>
              <a:rPr lang="zh-CN" altLang="en-US" sz="2400" dirty="0">
                <a:solidFill>
                  <a:srgbClr val="0000FF"/>
                </a:solidFill>
                <a:latin typeface="微软雅黑" pitchFamily="34" charset="-122"/>
                <a:ea typeface="微软雅黑" pitchFamily="34" charset="-122"/>
                <a:cs typeface="Times New Roman" pitchFamily="18" charset="0"/>
              </a:rPr>
              <a:t>） 右球冠油量（只考虑纵向倾斜）</a:t>
            </a:r>
          </a:p>
        </p:txBody>
      </p:sp>
      <p:sp>
        <p:nvSpPr>
          <p:cNvPr id="39" name="Text Box 2">
            <a:extLst>
              <a:ext uri="{FF2B5EF4-FFF2-40B4-BE49-F238E27FC236}">
                <a16:creationId xmlns:a16="http://schemas.microsoft.com/office/drawing/2014/main" id="{054C2536-42BF-4D94-9FB0-A53DA4C81091}"/>
              </a:ext>
            </a:extLst>
          </p:cNvPr>
          <p:cNvSpPr txBox="1">
            <a:spLocks noChangeArrowheads="1"/>
          </p:cNvSpPr>
          <p:nvPr/>
        </p:nvSpPr>
        <p:spPr bwMode="auto">
          <a:xfrm>
            <a:off x="323030" y="408207"/>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40" name="Text Box 2">
            <a:extLst>
              <a:ext uri="{FF2B5EF4-FFF2-40B4-BE49-F238E27FC236}">
                <a16:creationId xmlns:a16="http://schemas.microsoft.com/office/drawing/2014/main" id="{01399BC3-36A5-4384-8A4C-89949EDD6174}"/>
              </a:ext>
            </a:extLst>
          </p:cNvPr>
          <p:cNvSpPr txBox="1">
            <a:spLocks noChangeArrowheads="1"/>
          </p:cNvSpPr>
          <p:nvPr/>
        </p:nvSpPr>
        <p:spPr bwMode="auto">
          <a:xfrm>
            <a:off x="474912" y="1075443"/>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纵向倾斜</a:t>
            </a:r>
          </a:p>
        </p:txBody>
      </p:sp>
      <p:sp>
        <p:nvSpPr>
          <p:cNvPr id="3" name="页脚占位符 2">
            <a:extLst>
              <a:ext uri="{FF2B5EF4-FFF2-40B4-BE49-F238E27FC236}">
                <a16:creationId xmlns:a16="http://schemas.microsoft.com/office/drawing/2014/main" id="{1A9EE9C0-0B33-4C04-A27C-61CE547D7E5D}"/>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731706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493156" y="2443595"/>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57175" indent="-257175" eaLnBrk="1" hangingPunct="1">
              <a:lnSpc>
                <a:spcPct val="140000"/>
              </a:lnSpc>
              <a:buClr>
                <a:srgbClr val="FF0000"/>
              </a:buClr>
              <a:buFont typeface="Wingdings" panose="05000000000000000000" pitchFamily="2" charset="2"/>
              <a:buChar char="Ø"/>
            </a:pPr>
            <a:r>
              <a:rPr lang="zh-CN" altLang="en-US" sz="2400" dirty="0">
                <a:solidFill>
                  <a:srgbClr val="FF0000"/>
                </a:solidFill>
                <a:latin typeface="微软雅黑" pitchFamily="34" charset="-122"/>
                <a:ea typeface="微软雅黑" pitchFamily="34" charset="-122"/>
                <a:cs typeface="Times New Roman" pitchFamily="18" charset="0"/>
              </a:rPr>
              <a:t> 油量过少时</a:t>
            </a:r>
          </a:p>
        </p:txBody>
      </p:sp>
      <p:grpSp>
        <p:nvGrpSpPr>
          <p:cNvPr id="3" name="组合 2"/>
          <p:cNvGrpSpPr/>
          <p:nvPr/>
        </p:nvGrpSpPr>
        <p:grpSpPr>
          <a:xfrm>
            <a:off x="827584" y="2996949"/>
            <a:ext cx="7446256" cy="549560"/>
            <a:chOff x="1130859" y="1674902"/>
            <a:chExt cx="9928342" cy="732748"/>
          </a:xfrm>
        </p:grpSpPr>
        <p:sp>
          <p:nvSpPr>
            <p:cNvPr id="87" name="Rectangle 3"/>
            <p:cNvSpPr>
              <a:spLocks noChangeArrowheads="1"/>
            </p:cNvSpPr>
            <p:nvPr/>
          </p:nvSpPr>
          <p:spPr bwMode="auto">
            <a:xfrm>
              <a:off x="1130859" y="1674902"/>
              <a:ext cx="9928342" cy="72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油量过少时，右球冠没有燃油，此时               。</a:t>
              </a:r>
            </a:p>
          </p:txBody>
        </p:sp>
        <p:graphicFrame>
          <p:nvGraphicFramePr>
            <p:cNvPr id="78" name="对象 77"/>
            <p:cNvGraphicFramePr>
              <a:graphicFrameLocks noChangeAspect="1"/>
            </p:cNvGraphicFramePr>
            <p:nvPr>
              <p:extLst>
                <p:ext uri="{D42A27DB-BD31-4B8C-83A1-F6EECF244321}">
                  <p14:modId xmlns:p14="http://schemas.microsoft.com/office/powerpoint/2010/main" val="3710008089"/>
                </p:ext>
              </p:extLst>
            </p:nvPr>
          </p:nvGraphicFramePr>
          <p:xfrm>
            <a:off x="7322635" y="1831388"/>
            <a:ext cx="1489075" cy="576262"/>
          </p:xfrm>
          <a:graphic>
            <a:graphicData uri="http://schemas.openxmlformats.org/presentationml/2006/ole">
              <mc:AlternateContent xmlns:mc="http://schemas.openxmlformats.org/markup-compatibility/2006">
                <mc:Choice xmlns:v="urn:schemas-microsoft-com:vml" Requires="v">
                  <p:oleObj name="Equation" r:id="rId2" imgW="583920" imgH="228600" progId="Equation.DSMT4">
                    <p:embed/>
                  </p:oleObj>
                </mc:Choice>
                <mc:Fallback>
                  <p:oleObj name="Equation" r:id="rId2" imgW="583920" imgH="228600" progId="Equation.DSMT4">
                    <p:embed/>
                    <p:pic>
                      <p:nvPicPr>
                        <p:cNvPr id="78" name="对象 77"/>
                        <p:cNvPicPr>
                          <a:picLocks noChangeAspect="1" noChangeArrowheads="1"/>
                        </p:cNvPicPr>
                        <p:nvPr/>
                      </p:nvPicPr>
                      <p:blipFill>
                        <a:blip r:embed="rId3"/>
                        <a:srcRect/>
                        <a:stretch>
                          <a:fillRect/>
                        </a:stretch>
                      </p:blipFill>
                      <p:spPr bwMode="auto">
                        <a:xfrm>
                          <a:off x="7322635" y="1831388"/>
                          <a:ext cx="14890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 name="Text Box 2"/>
          <p:cNvSpPr txBox="1">
            <a:spLocks noChangeArrowheads="1"/>
          </p:cNvSpPr>
          <p:nvPr/>
        </p:nvSpPr>
        <p:spPr bwMode="auto">
          <a:xfrm>
            <a:off x="323528" y="3799225"/>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4</a:t>
            </a:r>
            <a:r>
              <a:rPr lang="zh-CN" altLang="en-US" sz="2400" dirty="0">
                <a:solidFill>
                  <a:srgbClr val="0000FF"/>
                </a:solidFill>
                <a:latin typeface="微软雅黑" pitchFamily="34" charset="-122"/>
                <a:ea typeface="微软雅黑" pitchFamily="34" charset="-122"/>
                <a:cs typeface="Times New Roman" pitchFamily="18" charset="0"/>
              </a:rPr>
              <a:t>） 油罐内总油量（只考虑纵向倾斜）</a:t>
            </a:r>
          </a:p>
        </p:txBody>
      </p:sp>
      <p:graphicFrame>
        <p:nvGraphicFramePr>
          <p:cNvPr id="9" name="对象 8"/>
          <p:cNvGraphicFramePr>
            <a:graphicFrameLocks noChangeAspect="1"/>
          </p:cNvGraphicFramePr>
          <p:nvPr>
            <p:extLst>
              <p:ext uri="{D42A27DB-BD31-4B8C-83A1-F6EECF244321}">
                <p14:modId xmlns:p14="http://schemas.microsoft.com/office/powerpoint/2010/main" val="2242688594"/>
              </p:ext>
            </p:extLst>
          </p:nvPr>
        </p:nvGraphicFramePr>
        <p:xfrm>
          <a:off x="1259632" y="4581128"/>
          <a:ext cx="4927600" cy="433387"/>
        </p:xfrm>
        <a:graphic>
          <a:graphicData uri="http://schemas.openxmlformats.org/presentationml/2006/ole">
            <mc:AlternateContent xmlns:mc="http://schemas.openxmlformats.org/markup-compatibility/2006">
              <mc:Choice xmlns:v="urn:schemas-microsoft-com:vml" Requires="v">
                <p:oleObj name="Equation" r:id="rId4" imgW="2577960" imgH="228600" progId="Equation.DSMT4">
                  <p:embed/>
                </p:oleObj>
              </mc:Choice>
              <mc:Fallback>
                <p:oleObj name="Equation" r:id="rId4" imgW="2577960" imgH="228600" progId="Equation.DSMT4">
                  <p:embed/>
                  <p:pic>
                    <p:nvPicPr>
                      <p:cNvPr id="9" name="对象 8"/>
                      <p:cNvPicPr>
                        <a:picLocks noChangeAspect="1" noChangeArrowheads="1"/>
                      </p:cNvPicPr>
                      <p:nvPr/>
                    </p:nvPicPr>
                    <p:blipFill>
                      <a:blip r:embed="rId5"/>
                      <a:srcRect/>
                      <a:stretch>
                        <a:fillRect/>
                      </a:stretch>
                    </p:blipFill>
                    <p:spPr bwMode="auto">
                      <a:xfrm>
                        <a:off x="1259632" y="4581128"/>
                        <a:ext cx="49276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日期占位符 13">
            <a:extLst>
              <a:ext uri="{FF2B5EF4-FFF2-40B4-BE49-F238E27FC236}">
                <a16:creationId xmlns:a16="http://schemas.microsoft.com/office/drawing/2014/main" id="{2D3E6943-FDB6-40FC-9E31-CB083223CA43}"/>
              </a:ext>
            </a:extLst>
          </p:cNvPr>
          <p:cNvSpPr>
            <a:spLocks noGrp="1"/>
          </p:cNvSpPr>
          <p:nvPr>
            <p:ph type="dt" sz="half" idx="2"/>
          </p:nvPr>
        </p:nvSpPr>
        <p:spPr/>
        <p:txBody>
          <a:bodyPr/>
          <a:lstStyle/>
          <a:p>
            <a:pPr>
              <a:defRPr/>
            </a:pPr>
            <a:fld id="{3965F454-A9BC-4C0B-94A8-606D5984A915}" type="datetime1">
              <a:rPr kumimoji="0" lang="zh-CN" altLang="en-US" smtClean="0"/>
              <a:t>2022/11/23</a:t>
            </a:fld>
            <a:endParaRPr kumimoji="0" lang="zh-CN" altLang="en-US" dirty="0"/>
          </a:p>
        </p:txBody>
      </p:sp>
      <p:sp>
        <p:nvSpPr>
          <p:cNvPr id="20" name="Text Box 2">
            <a:extLst>
              <a:ext uri="{FF2B5EF4-FFF2-40B4-BE49-F238E27FC236}">
                <a16:creationId xmlns:a16="http://schemas.microsoft.com/office/drawing/2014/main" id="{C718D46E-6E3F-4A93-9F3E-1FF4AD73A6ED}"/>
              </a:ext>
            </a:extLst>
          </p:cNvPr>
          <p:cNvSpPr txBox="1">
            <a:spLocks noChangeArrowheads="1"/>
          </p:cNvSpPr>
          <p:nvPr/>
        </p:nvSpPr>
        <p:spPr bwMode="auto">
          <a:xfrm>
            <a:off x="323528" y="1833931"/>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buClr>
                <a:srgbClr val="0000FF"/>
              </a:buClr>
            </a:pPr>
            <a:r>
              <a:rPr lang="zh-CN" altLang="en-US" sz="2400" dirty="0">
                <a:solidFill>
                  <a:srgbClr val="0000FF"/>
                </a:solidFill>
                <a:latin typeface="微软雅黑" pitchFamily="34" charset="-122"/>
                <a:ea typeface="微软雅黑" pitchFamily="34" charset="-122"/>
                <a:cs typeface="Times New Roman" pitchFamily="18" charset="0"/>
              </a:rPr>
              <a:t>（</a:t>
            </a:r>
            <a:r>
              <a:rPr lang="en-US" altLang="zh-CN" sz="2400" dirty="0">
                <a:solidFill>
                  <a:srgbClr val="0000FF"/>
                </a:solidFill>
                <a:latin typeface="微软雅黑" pitchFamily="34" charset="-122"/>
                <a:ea typeface="微软雅黑" pitchFamily="34" charset="-122"/>
                <a:cs typeface="Times New Roman" pitchFamily="18" charset="0"/>
              </a:rPr>
              <a:t>3</a:t>
            </a:r>
            <a:r>
              <a:rPr lang="zh-CN" altLang="en-US" sz="2400" dirty="0">
                <a:solidFill>
                  <a:srgbClr val="0000FF"/>
                </a:solidFill>
                <a:latin typeface="微软雅黑" pitchFamily="34" charset="-122"/>
                <a:ea typeface="微软雅黑" pitchFamily="34" charset="-122"/>
                <a:cs typeface="Times New Roman" pitchFamily="18" charset="0"/>
              </a:rPr>
              <a:t>） 右球冠油量（只考虑纵向倾斜）</a:t>
            </a:r>
          </a:p>
        </p:txBody>
      </p:sp>
      <p:sp>
        <p:nvSpPr>
          <p:cNvPr id="21" name="Text Box 2">
            <a:extLst>
              <a:ext uri="{FF2B5EF4-FFF2-40B4-BE49-F238E27FC236}">
                <a16:creationId xmlns:a16="http://schemas.microsoft.com/office/drawing/2014/main" id="{5639375D-3B4B-4436-A628-FCD03242D895}"/>
              </a:ext>
            </a:extLst>
          </p:cNvPr>
          <p:cNvSpPr txBox="1">
            <a:spLocks noChangeArrowheads="1"/>
          </p:cNvSpPr>
          <p:nvPr/>
        </p:nvSpPr>
        <p:spPr bwMode="auto">
          <a:xfrm>
            <a:off x="323030" y="529516"/>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22" name="Text Box 2">
            <a:extLst>
              <a:ext uri="{FF2B5EF4-FFF2-40B4-BE49-F238E27FC236}">
                <a16:creationId xmlns:a16="http://schemas.microsoft.com/office/drawing/2014/main" id="{91F7027A-7CD6-40F0-9EBC-1106A7B14A73}"/>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纵向倾斜</a:t>
            </a:r>
          </a:p>
        </p:txBody>
      </p:sp>
      <p:sp>
        <p:nvSpPr>
          <p:cNvPr id="2" name="页脚占位符 1">
            <a:extLst>
              <a:ext uri="{FF2B5EF4-FFF2-40B4-BE49-F238E27FC236}">
                <a16:creationId xmlns:a16="http://schemas.microsoft.com/office/drawing/2014/main" id="{F1301EF3-BFF5-401F-997B-61CE3BF7B9A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88289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p:cNvGraphicFramePr>
            <a:graphicFrameLocks noChangeAspect="1"/>
          </p:cNvGraphicFramePr>
          <p:nvPr>
            <p:extLst>
              <p:ext uri="{D42A27DB-BD31-4B8C-83A1-F6EECF244321}">
                <p14:modId xmlns:p14="http://schemas.microsoft.com/office/powerpoint/2010/main" val="1790634079"/>
              </p:ext>
            </p:extLst>
          </p:nvPr>
        </p:nvGraphicFramePr>
        <p:xfrm>
          <a:off x="1115616" y="5659504"/>
          <a:ext cx="4983230" cy="433792"/>
        </p:xfrm>
        <a:graphic>
          <a:graphicData uri="http://schemas.openxmlformats.org/presentationml/2006/ole">
            <mc:AlternateContent xmlns:mc="http://schemas.openxmlformats.org/markup-compatibility/2006">
              <mc:Choice xmlns:v="urn:schemas-microsoft-com:vml" Requires="v">
                <p:oleObj name="Equation" r:id="rId2" imgW="2603160" imgH="228600" progId="Equation.DSMT4">
                  <p:embed/>
                </p:oleObj>
              </mc:Choice>
              <mc:Fallback>
                <p:oleObj name="Equation" r:id="rId2" imgW="2603160" imgH="228600" progId="Equation.DSMT4">
                  <p:embed/>
                  <p:pic>
                    <p:nvPicPr>
                      <p:cNvPr id="9" name="对象 8"/>
                      <p:cNvPicPr>
                        <a:picLocks noChangeAspect="1" noChangeArrowheads="1"/>
                      </p:cNvPicPr>
                      <p:nvPr/>
                    </p:nvPicPr>
                    <p:blipFill>
                      <a:blip r:embed="rId3"/>
                      <a:srcRect/>
                      <a:stretch>
                        <a:fillRect/>
                      </a:stretch>
                    </p:blipFill>
                    <p:spPr bwMode="auto">
                      <a:xfrm>
                        <a:off x="1115616" y="5659504"/>
                        <a:ext cx="4983230" cy="433792"/>
                      </a:xfrm>
                      <a:prstGeom prst="rect">
                        <a:avLst/>
                      </a:prstGeom>
                      <a:noFill/>
                      <a:ln w="19050">
                        <a:solidFill>
                          <a:srgbClr val="FF0000"/>
                        </a:solidFill>
                      </a:ln>
                    </p:spPr>
                  </p:pic>
                </p:oleObj>
              </mc:Fallback>
            </mc:AlternateContent>
          </a:graphicData>
        </a:graphic>
      </p:graphicFrame>
      <p:grpSp>
        <p:nvGrpSpPr>
          <p:cNvPr id="73" name="组合 72"/>
          <p:cNvGrpSpPr/>
          <p:nvPr/>
        </p:nvGrpSpPr>
        <p:grpSpPr>
          <a:xfrm>
            <a:off x="5639314" y="3140968"/>
            <a:ext cx="3037142" cy="2484276"/>
            <a:chOff x="4482917" y="2348880"/>
            <a:chExt cx="4049523" cy="3312368"/>
          </a:xfrm>
        </p:grpSpPr>
        <p:sp>
          <p:nvSpPr>
            <p:cNvPr id="2" name="椭圆 1"/>
            <p:cNvSpPr/>
            <p:nvPr/>
          </p:nvSpPr>
          <p:spPr bwMode="auto">
            <a:xfrm>
              <a:off x="5220072" y="2996952"/>
              <a:ext cx="2304256" cy="2304256"/>
            </a:xfrm>
            <a:prstGeom prst="ellipse">
              <a:avLst/>
            </a:prstGeom>
            <a:solidFill>
              <a:srgbClr val="FFFFFF"/>
            </a:solidFill>
            <a:ln w="317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sp>
          <p:nvSpPr>
            <p:cNvPr id="12" name="任意多边形 11"/>
            <p:cNvSpPr/>
            <p:nvPr/>
          </p:nvSpPr>
          <p:spPr bwMode="auto">
            <a:xfrm>
              <a:off x="5225143" y="3486923"/>
              <a:ext cx="2278743" cy="1799771"/>
            </a:xfrm>
            <a:custGeom>
              <a:avLst/>
              <a:gdLst>
                <a:gd name="connsiteX0" fmla="*/ 174172 w 2278743"/>
                <a:gd name="connsiteY0" fmla="*/ 0 h 1799771"/>
                <a:gd name="connsiteX1" fmla="*/ 87086 w 2278743"/>
                <a:gd name="connsiteY1" fmla="*/ 188686 h 1799771"/>
                <a:gd name="connsiteX2" fmla="*/ 29029 w 2278743"/>
                <a:gd name="connsiteY2" fmla="*/ 362857 h 1799771"/>
                <a:gd name="connsiteX3" fmla="*/ 0 w 2278743"/>
                <a:gd name="connsiteY3" fmla="*/ 551543 h 1799771"/>
                <a:gd name="connsiteX4" fmla="*/ 0 w 2278743"/>
                <a:gd name="connsiteY4" fmla="*/ 725714 h 1799771"/>
                <a:gd name="connsiteX5" fmla="*/ 43543 w 2278743"/>
                <a:gd name="connsiteY5" fmla="*/ 986971 h 1799771"/>
                <a:gd name="connsiteX6" fmla="*/ 174172 w 2278743"/>
                <a:gd name="connsiteY6" fmla="*/ 1291771 h 1799771"/>
                <a:gd name="connsiteX7" fmla="*/ 348343 w 2278743"/>
                <a:gd name="connsiteY7" fmla="*/ 1494971 h 1799771"/>
                <a:gd name="connsiteX8" fmla="*/ 638629 w 2278743"/>
                <a:gd name="connsiteY8" fmla="*/ 1698171 h 1799771"/>
                <a:gd name="connsiteX9" fmla="*/ 943429 w 2278743"/>
                <a:gd name="connsiteY9" fmla="*/ 1799771 h 1799771"/>
                <a:gd name="connsiteX10" fmla="*/ 1132114 w 2278743"/>
                <a:gd name="connsiteY10" fmla="*/ 1799771 h 1799771"/>
                <a:gd name="connsiteX11" fmla="*/ 1393372 w 2278743"/>
                <a:gd name="connsiteY11" fmla="*/ 1770743 h 1799771"/>
                <a:gd name="connsiteX12" fmla="*/ 1741714 w 2278743"/>
                <a:gd name="connsiteY12" fmla="*/ 1640114 h 1799771"/>
                <a:gd name="connsiteX13" fmla="*/ 1988457 w 2278743"/>
                <a:gd name="connsiteY13" fmla="*/ 1436914 h 1799771"/>
                <a:gd name="connsiteX14" fmla="*/ 2148114 w 2278743"/>
                <a:gd name="connsiteY14" fmla="*/ 1190171 h 1799771"/>
                <a:gd name="connsiteX15" fmla="*/ 2264229 w 2278743"/>
                <a:gd name="connsiteY15" fmla="*/ 914400 h 1799771"/>
                <a:gd name="connsiteX16" fmla="*/ 2278743 w 2278743"/>
                <a:gd name="connsiteY16" fmla="*/ 696686 h 1799771"/>
                <a:gd name="connsiteX17" fmla="*/ 2278743 w 2278743"/>
                <a:gd name="connsiteY17" fmla="*/ 551543 h 1799771"/>
                <a:gd name="connsiteX18" fmla="*/ 2220686 w 2278743"/>
                <a:gd name="connsiteY18" fmla="*/ 319314 h 1799771"/>
                <a:gd name="connsiteX19" fmla="*/ 2162629 w 2278743"/>
                <a:gd name="connsiteY19" fmla="*/ 130628 h 1799771"/>
                <a:gd name="connsiteX20" fmla="*/ 2090057 w 2278743"/>
                <a:gd name="connsiteY20" fmla="*/ 0 h 1799771"/>
                <a:gd name="connsiteX21" fmla="*/ 174172 w 2278743"/>
                <a:gd name="connsiteY21" fmla="*/ 0 h 17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78743" h="1799771">
                  <a:moveTo>
                    <a:pt x="174172" y="0"/>
                  </a:moveTo>
                  <a:lnTo>
                    <a:pt x="87086" y="188686"/>
                  </a:lnTo>
                  <a:lnTo>
                    <a:pt x="29029" y="362857"/>
                  </a:lnTo>
                  <a:lnTo>
                    <a:pt x="0" y="551543"/>
                  </a:lnTo>
                  <a:lnTo>
                    <a:pt x="0" y="725714"/>
                  </a:lnTo>
                  <a:lnTo>
                    <a:pt x="43543" y="986971"/>
                  </a:lnTo>
                  <a:lnTo>
                    <a:pt x="174172" y="1291771"/>
                  </a:lnTo>
                  <a:lnTo>
                    <a:pt x="348343" y="1494971"/>
                  </a:lnTo>
                  <a:lnTo>
                    <a:pt x="638629" y="1698171"/>
                  </a:lnTo>
                  <a:lnTo>
                    <a:pt x="943429" y="1799771"/>
                  </a:lnTo>
                  <a:lnTo>
                    <a:pt x="1132114" y="1799771"/>
                  </a:lnTo>
                  <a:lnTo>
                    <a:pt x="1393372" y="1770743"/>
                  </a:lnTo>
                  <a:lnTo>
                    <a:pt x="1741714" y="1640114"/>
                  </a:lnTo>
                  <a:lnTo>
                    <a:pt x="1988457" y="1436914"/>
                  </a:lnTo>
                  <a:lnTo>
                    <a:pt x="2148114" y="1190171"/>
                  </a:lnTo>
                  <a:lnTo>
                    <a:pt x="2264229" y="914400"/>
                  </a:lnTo>
                  <a:lnTo>
                    <a:pt x="2278743" y="696686"/>
                  </a:lnTo>
                  <a:lnTo>
                    <a:pt x="2278743" y="551543"/>
                  </a:lnTo>
                  <a:lnTo>
                    <a:pt x="2220686" y="319314"/>
                  </a:lnTo>
                  <a:lnTo>
                    <a:pt x="2162629" y="130628"/>
                  </a:lnTo>
                  <a:lnTo>
                    <a:pt x="2090057" y="0"/>
                  </a:lnTo>
                  <a:lnTo>
                    <a:pt x="174172" y="0"/>
                  </a:lnTo>
                  <a:close/>
                </a:path>
              </a:pathLst>
            </a:custGeom>
            <a:solidFill>
              <a:srgbClr val="00B0F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17" name="直接连接符 16"/>
            <p:cNvCxnSpPr/>
            <p:nvPr/>
          </p:nvCxnSpPr>
          <p:spPr bwMode="auto">
            <a:xfrm>
              <a:off x="5954666" y="3472542"/>
              <a:ext cx="1026705" cy="1654495"/>
            </a:xfrm>
            <a:prstGeom prst="line">
              <a:avLst/>
            </a:prstGeom>
            <a:solidFill>
              <a:srgbClr val="FFFF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1" name="直接连接符 10"/>
            <p:cNvCxnSpPr/>
            <p:nvPr/>
          </p:nvCxnSpPr>
          <p:spPr bwMode="auto">
            <a:xfrm>
              <a:off x="5436096" y="3472542"/>
              <a:ext cx="1872208" cy="0"/>
            </a:xfrm>
            <a:prstGeom prst="line">
              <a:avLst/>
            </a:prstGeom>
            <a:solidFill>
              <a:srgbClr val="FFFFFF"/>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22" name="对象 21"/>
            <p:cNvGraphicFramePr>
              <a:graphicFrameLocks noChangeAspect="1"/>
            </p:cNvGraphicFramePr>
            <p:nvPr/>
          </p:nvGraphicFramePr>
          <p:xfrm>
            <a:off x="6375615" y="4676073"/>
            <a:ext cx="331788" cy="436563"/>
          </p:xfrm>
          <a:graphic>
            <a:graphicData uri="http://schemas.openxmlformats.org/presentationml/2006/ole">
              <mc:AlternateContent xmlns:mc="http://schemas.openxmlformats.org/markup-compatibility/2006">
                <mc:Choice xmlns:v="urn:schemas-microsoft-com:vml" Requires="v">
                  <p:oleObj name="Equation" r:id="rId4" imgW="152280" imgH="203040" progId="Equation.DSMT4">
                    <p:embed/>
                  </p:oleObj>
                </mc:Choice>
                <mc:Fallback>
                  <p:oleObj name="Equation" r:id="rId4" imgW="152280" imgH="203040" progId="Equation.DSMT4">
                    <p:embed/>
                    <p:pic>
                      <p:nvPicPr>
                        <p:cNvPr id="22" name="对象 21"/>
                        <p:cNvPicPr>
                          <a:picLocks noChangeAspect="1" noChangeArrowheads="1"/>
                        </p:cNvPicPr>
                        <p:nvPr/>
                      </p:nvPicPr>
                      <p:blipFill>
                        <a:blip r:embed="rId5"/>
                        <a:srcRect/>
                        <a:stretch>
                          <a:fillRect/>
                        </a:stretch>
                      </p:blipFill>
                      <p:spPr bwMode="auto">
                        <a:xfrm>
                          <a:off x="6375615" y="4676073"/>
                          <a:ext cx="331788" cy="436563"/>
                        </a:xfrm>
                        <a:prstGeom prst="rect">
                          <a:avLst/>
                        </a:prstGeom>
                        <a:noFill/>
                        <a:ln>
                          <a:noFill/>
                        </a:ln>
                      </p:spPr>
                    </p:pic>
                  </p:oleObj>
                </mc:Fallback>
              </mc:AlternateContent>
            </a:graphicData>
          </a:graphic>
        </p:graphicFrame>
        <p:cxnSp>
          <p:nvCxnSpPr>
            <p:cNvPr id="19" name="直接箭头连接符 18"/>
            <p:cNvCxnSpPr/>
            <p:nvPr/>
          </p:nvCxnSpPr>
          <p:spPr bwMode="auto">
            <a:xfrm flipV="1">
              <a:off x="6372200" y="2348880"/>
              <a:ext cx="0" cy="331236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1" name="直接连接符 20"/>
            <p:cNvCxnSpPr/>
            <p:nvPr/>
          </p:nvCxnSpPr>
          <p:spPr bwMode="auto">
            <a:xfrm>
              <a:off x="6372200" y="2982438"/>
              <a:ext cx="2033299" cy="0"/>
            </a:xfrm>
            <a:prstGeom prst="line">
              <a:avLst/>
            </a:prstGeom>
            <a:solidFill>
              <a:srgbClr val="FFFFFF"/>
            </a:solidFill>
            <a:ln w="9525"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7" name="直接连接符 26"/>
            <p:cNvCxnSpPr/>
            <p:nvPr/>
          </p:nvCxnSpPr>
          <p:spPr bwMode="auto">
            <a:xfrm>
              <a:off x="6355125" y="5301208"/>
              <a:ext cx="2033299" cy="0"/>
            </a:xfrm>
            <a:prstGeom prst="line">
              <a:avLst/>
            </a:prstGeom>
            <a:solidFill>
              <a:srgbClr val="FFFFFF"/>
            </a:solidFill>
            <a:ln w="9525"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24" name="对象 23"/>
            <p:cNvGraphicFramePr>
              <a:graphicFrameLocks noChangeAspect="1"/>
            </p:cNvGraphicFramePr>
            <p:nvPr/>
          </p:nvGraphicFramePr>
          <p:xfrm>
            <a:off x="8118102" y="3939084"/>
            <a:ext cx="414338" cy="354012"/>
          </p:xfrm>
          <a:graphic>
            <a:graphicData uri="http://schemas.openxmlformats.org/presentationml/2006/ole">
              <mc:AlternateContent xmlns:mc="http://schemas.openxmlformats.org/markup-compatibility/2006">
                <mc:Choice xmlns:v="urn:schemas-microsoft-com:vml" Requires="v">
                  <p:oleObj name="Equation" r:id="rId6" imgW="190440" imgH="164880" progId="Equation.DSMT4">
                    <p:embed/>
                  </p:oleObj>
                </mc:Choice>
                <mc:Fallback>
                  <p:oleObj name="Equation" r:id="rId6" imgW="190440" imgH="164880" progId="Equation.DSMT4">
                    <p:embed/>
                    <p:pic>
                      <p:nvPicPr>
                        <p:cNvPr id="24" name="对象 23"/>
                        <p:cNvPicPr>
                          <a:picLocks noChangeAspect="1" noChangeArrowheads="1"/>
                        </p:cNvPicPr>
                        <p:nvPr/>
                      </p:nvPicPr>
                      <p:blipFill>
                        <a:blip r:embed="rId7"/>
                        <a:srcRect/>
                        <a:stretch>
                          <a:fillRect/>
                        </a:stretch>
                      </p:blipFill>
                      <p:spPr bwMode="auto">
                        <a:xfrm>
                          <a:off x="8118102" y="3939084"/>
                          <a:ext cx="4143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9" name="直接箭头连接符 28"/>
            <p:cNvCxnSpPr/>
            <p:nvPr/>
          </p:nvCxnSpPr>
          <p:spPr bwMode="auto">
            <a:xfrm flipV="1">
              <a:off x="8303269" y="2996952"/>
              <a:ext cx="0" cy="86409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1" name="直接箭头连接符 30"/>
            <p:cNvCxnSpPr/>
            <p:nvPr/>
          </p:nvCxnSpPr>
          <p:spPr bwMode="auto">
            <a:xfrm>
              <a:off x="8303269" y="4386808"/>
              <a:ext cx="0" cy="89988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7" name="直接连接符 36"/>
            <p:cNvCxnSpPr/>
            <p:nvPr/>
          </p:nvCxnSpPr>
          <p:spPr bwMode="auto">
            <a:xfrm>
              <a:off x="4482917" y="3501008"/>
              <a:ext cx="2033299" cy="0"/>
            </a:xfrm>
            <a:prstGeom prst="line">
              <a:avLst/>
            </a:prstGeom>
            <a:solidFill>
              <a:srgbClr val="FFFFFF"/>
            </a:solidFill>
            <a:ln w="9525"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8" name="直接连接符 37"/>
            <p:cNvCxnSpPr/>
            <p:nvPr/>
          </p:nvCxnSpPr>
          <p:spPr bwMode="auto">
            <a:xfrm>
              <a:off x="4482917" y="5301208"/>
              <a:ext cx="2033299" cy="0"/>
            </a:xfrm>
            <a:prstGeom prst="line">
              <a:avLst/>
            </a:prstGeom>
            <a:solidFill>
              <a:srgbClr val="FFFFFF"/>
            </a:solidFill>
            <a:ln w="9525" cap="flat" cmpd="sng" algn="ctr">
              <a:solidFill>
                <a:srgbClr val="00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39" name="对象 38"/>
            <p:cNvGraphicFramePr>
              <a:graphicFrameLocks noChangeAspect="1"/>
            </p:cNvGraphicFramePr>
            <p:nvPr/>
          </p:nvGraphicFramePr>
          <p:xfrm>
            <a:off x="4583807" y="4221088"/>
            <a:ext cx="276225" cy="381000"/>
          </p:xfrm>
          <a:graphic>
            <a:graphicData uri="http://schemas.openxmlformats.org/presentationml/2006/ole">
              <mc:AlternateContent xmlns:mc="http://schemas.openxmlformats.org/markup-compatibility/2006">
                <mc:Choice xmlns:v="urn:schemas-microsoft-com:vml" Requires="v">
                  <p:oleObj name="Equation" r:id="rId8" imgW="126720" imgH="177480" progId="Equation.DSMT4">
                    <p:embed/>
                  </p:oleObj>
                </mc:Choice>
                <mc:Fallback>
                  <p:oleObj name="Equation" r:id="rId8" imgW="126720" imgH="177480" progId="Equation.DSMT4">
                    <p:embed/>
                    <p:pic>
                      <p:nvPicPr>
                        <p:cNvPr id="39" name="对象 38"/>
                        <p:cNvPicPr>
                          <a:picLocks noChangeAspect="1" noChangeArrowheads="1"/>
                        </p:cNvPicPr>
                        <p:nvPr/>
                      </p:nvPicPr>
                      <p:blipFill>
                        <a:blip r:embed="rId9"/>
                        <a:srcRect/>
                        <a:stretch>
                          <a:fillRect/>
                        </a:stretch>
                      </p:blipFill>
                      <p:spPr bwMode="auto">
                        <a:xfrm>
                          <a:off x="4583807" y="4221088"/>
                          <a:ext cx="2762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0" name="直接箭头连接符 39"/>
            <p:cNvCxnSpPr/>
            <p:nvPr/>
          </p:nvCxnSpPr>
          <p:spPr bwMode="auto">
            <a:xfrm flipV="1">
              <a:off x="4701464" y="3501008"/>
              <a:ext cx="0" cy="576064"/>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41" name="直接箭头连接符 40"/>
            <p:cNvCxnSpPr/>
            <p:nvPr/>
          </p:nvCxnSpPr>
          <p:spPr bwMode="auto">
            <a:xfrm>
              <a:off x="4701464" y="4836751"/>
              <a:ext cx="0" cy="464457"/>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68" name="任意多边形 67"/>
            <p:cNvSpPr/>
            <p:nvPr/>
          </p:nvSpPr>
          <p:spPr bwMode="auto">
            <a:xfrm>
              <a:off x="6386286" y="4528457"/>
              <a:ext cx="188685" cy="44829"/>
            </a:xfrm>
            <a:custGeom>
              <a:avLst/>
              <a:gdLst>
                <a:gd name="connsiteX0" fmla="*/ 0 w 188685"/>
                <a:gd name="connsiteY0" fmla="*/ 29029 h 44829"/>
                <a:gd name="connsiteX1" fmla="*/ 101600 w 188685"/>
                <a:gd name="connsiteY1" fmla="*/ 43543 h 44829"/>
                <a:gd name="connsiteX2" fmla="*/ 188685 w 188685"/>
                <a:gd name="connsiteY2" fmla="*/ 0 h 44829"/>
              </a:gdLst>
              <a:ahLst/>
              <a:cxnLst>
                <a:cxn ang="0">
                  <a:pos x="connsiteX0" y="connsiteY0"/>
                </a:cxn>
                <a:cxn ang="0">
                  <a:pos x="connsiteX1" y="connsiteY1"/>
                </a:cxn>
                <a:cxn ang="0">
                  <a:pos x="connsiteX2" y="connsiteY2"/>
                </a:cxn>
              </a:cxnLst>
              <a:rect l="l" t="t" r="r" b="b"/>
              <a:pathLst>
                <a:path w="188685" h="44829">
                  <a:moveTo>
                    <a:pt x="0" y="29029"/>
                  </a:moveTo>
                  <a:cubicBezTo>
                    <a:pt x="35076" y="38705"/>
                    <a:pt x="70153" y="48381"/>
                    <a:pt x="101600" y="43543"/>
                  </a:cubicBezTo>
                  <a:cubicBezTo>
                    <a:pt x="133047" y="38705"/>
                    <a:pt x="160866" y="19352"/>
                    <a:pt x="188685" y="0"/>
                  </a:cubicBezTo>
                </a:path>
              </a:pathLst>
            </a:custGeom>
            <a:no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spcBef>
                  <a:spcPct val="50000"/>
                </a:spcBef>
              </a:pPr>
              <a:endParaRPr lang="zh-CN" altLang="en-US" sz="3000"/>
            </a:p>
          </p:txBody>
        </p:sp>
        <p:cxnSp>
          <p:nvCxnSpPr>
            <p:cNvPr id="5" name="直接箭头连接符 4"/>
            <p:cNvCxnSpPr/>
            <p:nvPr/>
          </p:nvCxnSpPr>
          <p:spPr bwMode="auto">
            <a:xfrm>
              <a:off x="4932040" y="4149080"/>
              <a:ext cx="2952328"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4" name="直接连接符 13"/>
            <p:cNvCxnSpPr/>
            <p:nvPr/>
          </p:nvCxnSpPr>
          <p:spPr bwMode="auto">
            <a:xfrm>
              <a:off x="6386714" y="3486923"/>
              <a:ext cx="0" cy="1828666"/>
            </a:xfrm>
            <a:prstGeom prst="line">
              <a:avLst/>
            </a:prstGeom>
            <a:solidFill>
              <a:srgbClr val="FFFFFF"/>
            </a:solidFill>
            <a:ln w="317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pic>
          <p:nvPicPr>
            <p:cNvPr id="48" name="Picture 11"/>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8722" y="3312517"/>
              <a:ext cx="373063" cy="1844675"/>
            </a:xfrm>
            <a:prstGeom prst="rect">
              <a:avLst/>
            </a:prstGeom>
            <a:noFill/>
            <a:ln>
              <a:noFill/>
            </a:ln>
            <a:effectLst/>
            <a:scene3d>
              <a:camera prst="orthographicFront">
                <a:rot lat="0" lon="0" rev="18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0" name="对象 69"/>
            <p:cNvGraphicFramePr>
              <a:graphicFrameLocks noChangeAspect="1"/>
            </p:cNvGraphicFramePr>
            <p:nvPr/>
          </p:nvGraphicFramePr>
          <p:xfrm>
            <a:off x="6664325" y="3789363"/>
            <a:ext cx="358775" cy="381000"/>
          </p:xfrm>
          <a:graphic>
            <a:graphicData uri="http://schemas.openxmlformats.org/presentationml/2006/ole">
              <mc:AlternateContent xmlns:mc="http://schemas.openxmlformats.org/markup-compatibility/2006">
                <mc:Choice xmlns:v="urn:schemas-microsoft-com:vml" Requires="v">
                  <p:oleObj name="Equation" r:id="rId11" imgW="164880" imgH="177480" progId="Equation.DSMT4">
                    <p:embed/>
                  </p:oleObj>
                </mc:Choice>
                <mc:Fallback>
                  <p:oleObj name="Equation" r:id="rId11" imgW="164880" imgH="177480" progId="Equation.DSMT4">
                    <p:embed/>
                    <p:pic>
                      <p:nvPicPr>
                        <p:cNvPr id="70" name="对象 69"/>
                        <p:cNvPicPr>
                          <a:picLocks noChangeAspect="1" noChangeArrowheads="1"/>
                        </p:cNvPicPr>
                        <p:nvPr/>
                      </p:nvPicPr>
                      <p:blipFill>
                        <a:blip r:embed="rId12"/>
                        <a:srcRect/>
                        <a:stretch>
                          <a:fillRect/>
                        </a:stretch>
                      </p:blipFill>
                      <p:spPr bwMode="auto">
                        <a:xfrm>
                          <a:off x="6664325" y="3789363"/>
                          <a:ext cx="358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5" name="组合 74"/>
          <p:cNvGrpSpPr/>
          <p:nvPr/>
        </p:nvGrpSpPr>
        <p:grpSpPr>
          <a:xfrm>
            <a:off x="1043608" y="1834513"/>
            <a:ext cx="7537642" cy="1048172"/>
            <a:chOff x="1211630" y="1052736"/>
            <a:chExt cx="10050189" cy="1397563"/>
          </a:xfrm>
        </p:grpSpPr>
        <p:sp>
          <p:nvSpPr>
            <p:cNvPr id="50" name="Rectangle 3"/>
            <p:cNvSpPr>
              <a:spLocks noChangeArrowheads="1"/>
            </p:cNvSpPr>
            <p:nvPr/>
          </p:nvSpPr>
          <p:spPr bwMode="auto">
            <a:xfrm>
              <a:off x="1211630" y="1052736"/>
              <a:ext cx="10050189" cy="13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如图，考虑横向偏转，油位记读数记为    ，实际油位高度记为    ，则有</a:t>
              </a:r>
            </a:p>
          </p:txBody>
        </p:sp>
        <p:graphicFrame>
          <p:nvGraphicFramePr>
            <p:cNvPr id="71" name="对象 70"/>
            <p:cNvGraphicFramePr>
              <a:graphicFrameLocks noChangeAspect="1"/>
            </p:cNvGraphicFramePr>
            <p:nvPr>
              <p:extLst>
                <p:ext uri="{D42A27DB-BD31-4B8C-83A1-F6EECF244321}">
                  <p14:modId xmlns:p14="http://schemas.microsoft.com/office/powerpoint/2010/main" val="536152207"/>
                </p:ext>
              </p:extLst>
            </p:nvPr>
          </p:nvGraphicFramePr>
          <p:xfrm>
            <a:off x="7693615" y="1196801"/>
            <a:ext cx="526793" cy="559427"/>
          </p:xfrm>
          <a:graphic>
            <a:graphicData uri="http://schemas.openxmlformats.org/presentationml/2006/ole">
              <mc:AlternateContent xmlns:mc="http://schemas.openxmlformats.org/markup-compatibility/2006">
                <mc:Choice xmlns:v="urn:schemas-microsoft-com:vml" Requires="v">
                  <p:oleObj name="Equation" r:id="rId13" imgW="164880" imgH="177480" progId="Equation.DSMT4">
                    <p:embed/>
                  </p:oleObj>
                </mc:Choice>
                <mc:Fallback>
                  <p:oleObj name="Equation" r:id="rId13" imgW="164880" imgH="177480" progId="Equation.DSMT4">
                    <p:embed/>
                    <p:pic>
                      <p:nvPicPr>
                        <p:cNvPr id="71" name="对象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3615" y="1196801"/>
                          <a:ext cx="526793" cy="559427"/>
                        </a:xfrm>
                        <a:prstGeom prst="rect">
                          <a:avLst/>
                        </a:prstGeom>
                        <a:noFill/>
                        <a:ln>
                          <a:noFill/>
                        </a:ln>
                      </p:spPr>
                    </p:pic>
                  </p:oleObj>
                </mc:Fallback>
              </mc:AlternateContent>
            </a:graphicData>
          </a:graphic>
        </p:graphicFrame>
        <p:graphicFrame>
          <p:nvGraphicFramePr>
            <p:cNvPr id="72" name="对象 71"/>
            <p:cNvGraphicFramePr>
              <a:graphicFrameLocks noChangeAspect="1"/>
            </p:cNvGraphicFramePr>
            <p:nvPr>
              <p:extLst>
                <p:ext uri="{D42A27DB-BD31-4B8C-83A1-F6EECF244321}">
                  <p14:modId xmlns:p14="http://schemas.microsoft.com/office/powerpoint/2010/main" val="1010725320"/>
                </p:ext>
              </p:extLst>
            </p:nvPr>
          </p:nvGraphicFramePr>
          <p:xfrm>
            <a:off x="1727022" y="1879536"/>
            <a:ext cx="372236" cy="513428"/>
          </p:xfrm>
          <a:graphic>
            <a:graphicData uri="http://schemas.openxmlformats.org/presentationml/2006/ole">
              <mc:AlternateContent xmlns:mc="http://schemas.openxmlformats.org/markup-compatibility/2006">
                <mc:Choice xmlns:v="urn:schemas-microsoft-com:vml" Requires="v">
                  <p:oleObj name="Equation" r:id="rId15" imgW="126720" imgH="177480" progId="Equation.DSMT4">
                    <p:embed/>
                  </p:oleObj>
                </mc:Choice>
                <mc:Fallback>
                  <p:oleObj name="Equation" r:id="rId15" imgW="126720" imgH="177480" progId="Equation.DSMT4">
                    <p:embed/>
                    <p:pic>
                      <p:nvPicPr>
                        <p:cNvPr id="72" name="对象 7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27022" y="1879536"/>
                          <a:ext cx="372236" cy="513428"/>
                        </a:xfrm>
                        <a:prstGeom prst="rect">
                          <a:avLst/>
                        </a:prstGeom>
                        <a:noFill/>
                        <a:ln>
                          <a:noFill/>
                        </a:ln>
                      </p:spPr>
                    </p:pic>
                  </p:oleObj>
                </mc:Fallback>
              </mc:AlternateContent>
            </a:graphicData>
          </a:graphic>
        </p:graphicFrame>
      </p:grpSp>
      <p:graphicFrame>
        <p:nvGraphicFramePr>
          <p:cNvPr id="54" name="对象 53"/>
          <p:cNvGraphicFramePr>
            <a:graphicFrameLocks noChangeAspect="1"/>
          </p:cNvGraphicFramePr>
          <p:nvPr>
            <p:extLst>
              <p:ext uri="{D42A27DB-BD31-4B8C-83A1-F6EECF244321}">
                <p14:modId xmlns:p14="http://schemas.microsoft.com/office/powerpoint/2010/main" val="4201692634"/>
              </p:ext>
            </p:extLst>
          </p:nvPr>
        </p:nvGraphicFramePr>
        <p:xfrm>
          <a:off x="1979713" y="2927094"/>
          <a:ext cx="1578888" cy="717930"/>
        </p:xfrm>
        <a:graphic>
          <a:graphicData uri="http://schemas.openxmlformats.org/presentationml/2006/ole">
            <mc:AlternateContent xmlns:mc="http://schemas.openxmlformats.org/markup-compatibility/2006">
              <mc:Choice xmlns:v="urn:schemas-microsoft-com:vml" Requires="v">
                <p:oleObj name="Equation" r:id="rId17" imgW="863280" imgH="393480" progId="Equation.DSMT4">
                  <p:embed/>
                </p:oleObj>
              </mc:Choice>
              <mc:Fallback>
                <p:oleObj name="Equation" r:id="rId17" imgW="863280" imgH="393480" progId="Equation.DSMT4">
                  <p:embed/>
                  <p:pic>
                    <p:nvPicPr>
                      <p:cNvPr id="54" name="对象 53"/>
                      <p:cNvPicPr>
                        <a:picLocks noChangeAspect="1" noChangeArrowheads="1"/>
                      </p:cNvPicPr>
                      <p:nvPr/>
                    </p:nvPicPr>
                    <p:blipFill>
                      <a:blip r:embed="rId18"/>
                      <a:srcRect/>
                      <a:stretch>
                        <a:fillRect/>
                      </a:stretch>
                    </p:blipFill>
                    <p:spPr bwMode="auto">
                      <a:xfrm>
                        <a:off x="1979713" y="2927094"/>
                        <a:ext cx="1578888" cy="717930"/>
                      </a:xfrm>
                      <a:prstGeom prst="rect">
                        <a:avLst/>
                      </a:prstGeom>
                      <a:noFill/>
                      <a:ln>
                        <a:noFill/>
                      </a:ln>
                    </p:spPr>
                  </p:pic>
                </p:oleObj>
              </mc:Fallback>
            </mc:AlternateContent>
          </a:graphicData>
        </a:graphic>
      </p:graphicFrame>
      <p:graphicFrame>
        <p:nvGraphicFramePr>
          <p:cNvPr id="74" name="对象 73"/>
          <p:cNvGraphicFramePr>
            <a:graphicFrameLocks noChangeAspect="1"/>
          </p:cNvGraphicFramePr>
          <p:nvPr>
            <p:extLst>
              <p:ext uri="{D42A27DB-BD31-4B8C-83A1-F6EECF244321}">
                <p14:modId xmlns:p14="http://schemas.microsoft.com/office/powerpoint/2010/main" val="633676527"/>
              </p:ext>
            </p:extLst>
          </p:nvPr>
        </p:nvGraphicFramePr>
        <p:xfrm>
          <a:off x="3614477" y="3135662"/>
          <a:ext cx="2469691" cy="348893"/>
        </p:xfrm>
        <a:graphic>
          <a:graphicData uri="http://schemas.openxmlformats.org/presentationml/2006/ole">
            <mc:AlternateContent xmlns:mc="http://schemas.openxmlformats.org/markup-compatibility/2006">
              <mc:Choice xmlns:v="urn:schemas-microsoft-com:vml" Requires="v">
                <p:oleObj name="Equation" r:id="rId19" imgW="1434960" imgH="203040" progId="Equation.DSMT4">
                  <p:embed/>
                </p:oleObj>
              </mc:Choice>
              <mc:Fallback>
                <p:oleObj name="Equation" r:id="rId19" imgW="1434960" imgH="203040" progId="Equation.DSMT4">
                  <p:embed/>
                  <p:pic>
                    <p:nvPicPr>
                      <p:cNvPr id="74" name="对象 73"/>
                      <p:cNvPicPr>
                        <a:picLocks noChangeAspect="1" noChangeArrowheads="1"/>
                      </p:cNvPicPr>
                      <p:nvPr/>
                    </p:nvPicPr>
                    <p:blipFill>
                      <a:blip r:embed="rId20"/>
                      <a:srcRect/>
                      <a:stretch>
                        <a:fillRect/>
                      </a:stretch>
                    </p:blipFill>
                    <p:spPr bwMode="auto">
                      <a:xfrm>
                        <a:off x="3614477" y="3135662"/>
                        <a:ext cx="2469691" cy="348893"/>
                      </a:xfrm>
                      <a:prstGeom prst="rect">
                        <a:avLst/>
                      </a:prstGeom>
                      <a:noFill/>
                      <a:ln>
                        <a:noFill/>
                      </a:ln>
                    </p:spPr>
                  </p:pic>
                </p:oleObj>
              </mc:Fallback>
            </mc:AlternateContent>
          </a:graphicData>
        </a:graphic>
      </p:graphicFrame>
      <p:sp>
        <p:nvSpPr>
          <p:cNvPr id="56" name="Rectangle 3"/>
          <p:cNvSpPr>
            <a:spLocks noChangeArrowheads="1"/>
          </p:cNvSpPr>
          <p:nvPr/>
        </p:nvSpPr>
        <p:spPr bwMode="auto">
          <a:xfrm>
            <a:off x="1043608" y="3861048"/>
            <a:ext cx="4325676"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将 </a:t>
            </a:r>
            <a:r>
              <a:rPr lang="en-US" altLang="zh-CN" sz="2200" i="1" dirty="0">
                <a:solidFill>
                  <a:srgbClr val="000000"/>
                </a:solidFill>
                <a:latin typeface="微软雅黑" panose="020B0503020204020204" pitchFamily="34" charset="-122"/>
                <a:ea typeface="微软雅黑" panose="020B0503020204020204" pitchFamily="34" charset="-122"/>
              </a:rPr>
              <a:t>h</a:t>
            </a:r>
            <a:r>
              <a:rPr lang="en-US" altLang="zh-CN" sz="2200" dirty="0">
                <a:solidFill>
                  <a:srgbClr val="000000"/>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的表达式代入模型 </a:t>
            </a:r>
            <a:r>
              <a:rPr lang="en-US" altLang="zh-CN" sz="2200" dirty="0">
                <a:solidFill>
                  <a:srgbClr val="000000"/>
                </a:solidFill>
                <a:latin typeface="微软雅黑" panose="020B0503020204020204" pitchFamily="34" charset="-122"/>
                <a:ea typeface="微软雅黑" panose="020B0503020204020204" pitchFamily="34" charset="-122"/>
              </a:rPr>
              <a:t>(1) </a:t>
            </a:r>
            <a:r>
              <a:rPr lang="zh-CN" altLang="en-US" sz="2200" dirty="0">
                <a:solidFill>
                  <a:srgbClr val="000000"/>
                </a:solidFill>
                <a:latin typeface="微软雅黑" panose="020B0503020204020204" pitchFamily="34" charset="-122"/>
                <a:ea typeface="微软雅黑" panose="020B0503020204020204" pitchFamily="34" charset="-122"/>
              </a:rPr>
              <a:t>式，得到</a:t>
            </a:r>
            <a:r>
              <a:rPr lang="zh-CN" altLang="en-US" sz="2200" b="1" dirty="0">
                <a:solidFill>
                  <a:srgbClr val="0000FF"/>
                </a:solidFill>
                <a:latin typeface="微软雅黑" panose="020B0503020204020204" pitchFamily="34" charset="-122"/>
                <a:ea typeface="微软雅黑" panose="020B0503020204020204" pitchFamily="34" charset="-122"/>
              </a:rPr>
              <a:t>同时考虑纵向倾斜和横向偏转的储油量模型</a:t>
            </a:r>
          </a:p>
        </p:txBody>
      </p:sp>
      <p:sp>
        <p:nvSpPr>
          <p:cNvPr id="18" name="日期占位符 17">
            <a:extLst>
              <a:ext uri="{FF2B5EF4-FFF2-40B4-BE49-F238E27FC236}">
                <a16:creationId xmlns:a16="http://schemas.microsoft.com/office/drawing/2014/main" id="{43D77DF6-9FEC-44A6-A826-A87F2436C439}"/>
              </a:ext>
            </a:extLst>
          </p:cNvPr>
          <p:cNvSpPr>
            <a:spLocks noGrp="1"/>
          </p:cNvSpPr>
          <p:nvPr>
            <p:ph type="dt" sz="half" idx="2"/>
          </p:nvPr>
        </p:nvSpPr>
        <p:spPr/>
        <p:txBody>
          <a:bodyPr/>
          <a:lstStyle/>
          <a:p>
            <a:pPr>
              <a:defRPr/>
            </a:pPr>
            <a:fld id="{2245972B-3A7B-4394-9748-42ED2CC25208}" type="datetime1">
              <a:rPr kumimoji="0" lang="zh-CN" altLang="en-US" smtClean="0"/>
              <a:t>2022/11/23</a:t>
            </a:fld>
            <a:endParaRPr kumimoji="0" lang="zh-CN" altLang="en-US" dirty="0"/>
          </a:p>
        </p:txBody>
      </p:sp>
      <p:sp>
        <p:nvSpPr>
          <p:cNvPr id="44" name="Text Box 2">
            <a:extLst>
              <a:ext uri="{FF2B5EF4-FFF2-40B4-BE49-F238E27FC236}">
                <a16:creationId xmlns:a16="http://schemas.microsoft.com/office/drawing/2014/main" id="{79FAC50E-F6DA-4613-8B4E-E9E6AAB1B4C3}"/>
              </a:ext>
            </a:extLst>
          </p:cNvPr>
          <p:cNvSpPr txBox="1">
            <a:spLocks noChangeArrowheads="1"/>
          </p:cNvSpPr>
          <p:nvPr/>
        </p:nvSpPr>
        <p:spPr bwMode="auto">
          <a:xfrm>
            <a:off x="323030" y="529516"/>
            <a:ext cx="6553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四、问题二模型建立</a:t>
            </a:r>
          </a:p>
        </p:txBody>
      </p:sp>
      <p:sp>
        <p:nvSpPr>
          <p:cNvPr id="45" name="Text Box 2">
            <a:extLst>
              <a:ext uri="{FF2B5EF4-FFF2-40B4-BE49-F238E27FC236}">
                <a16:creationId xmlns:a16="http://schemas.microsoft.com/office/drawing/2014/main" id="{9C2305AF-A117-4D2A-8878-3F84AFACAF65}"/>
              </a:ext>
            </a:extLst>
          </p:cNvPr>
          <p:cNvSpPr txBox="1">
            <a:spLocks noChangeArrowheads="1"/>
          </p:cNvSpPr>
          <p:nvPr/>
        </p:nvSpPr>
        <p:spPr bwMode="auto">
          <a:xfrm>
            <a:off x="474912" y="1196752"/>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横向偏转</a:t>
            </a:r>
          </a:p>
        </p:txBody>
      </p:sp>
      <p:sp>
        <p:nvSpPr>
          <p:cNvPr id="3" name="页脚占位符 2">
            <a:extLst>
              <a:ext uri="{FF2B5EF4-FFF2-40B4-BE49-F238E27FC236}">
                <a16:creationId xmlns:a16="http://schemas.microsoft.com/office/drawing/2014/main" id="{083BAB92-08BE-441B-ABC4-944ABD73361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690032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755576" y="1844824"/>
            <a:ext cx="8136904" cy="4192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Alp = 0; </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a = 0.89; </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b = 0.6; </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B = 0.4; </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C = 2.05;</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data = </a:t>
            </a:r>
            <a:r>
              <a:rPr lang="en-US" altLang="zh-CN" sz="2000" dirty="0" err="1">
                <a:solidFill>
                  <a:srgbClr val="000000"/>
                </a:solidFill>
                <a:latin typeface="微软雅黑" panose="020B0503020204020204" pitchFamily="34" charset="-122"/>
                <a:ea typeface="微软雅黑" panose="020B0503020204020204" pitchFamily="34" charset="-122"/>
              </a:rPr>
              <a:t>xlsread</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问题</a:t>
            </a:r>
            <a:r>
              <a:rPr lang="en-US" altLang="zh-CN" sz="2000" dirty="0">
                <a:solidFill>
                  <a:srgbClr val="000000"/>
                </a:solidFill>
                <a:latin typeface="微软雅黑" panose="020B0503020204020204" pitchFamily="34" charset="-122"/>
                <a:ea typeface="微软雅黑" panose="020B0503020204020204" pitchFamily="34" charset="-122"/>
              </a:rPr>
              <a:t>A</a:t>
            </a:r>
            <a:r>
              <a:rPr lang="zh-CN" altLang="en-US" sz="2000" dirty="0">
                <a:solidFill>
                  <a:srgbClr val="000000"/>
                </a:solidFill>
                <a:latin typeface="微软雅黑" panose="020B0503020204020204" pitchFamily="34" charset="-122"/>
                <a:ea typeface="微软雅黑" panose="020B0503020204020204" pitchFamily="34" charset="-122"/>
              </a:rPr>
              <a:t>附件</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rPr>
              <a:t>：实验采集数据表</a:t>
            </a:r>
            <a:r>
              <a:rPr lang="en-US" altLang="zh-CN" sz="2000" dirty="0">
                <a:solidFill>
                  <a:srgbClr val="000000"/>
                </a:solidFill>
                <a:latin typeface="微软雅黑" panose="020B0503020204020204" pitchFamily="34" charset="-122"/>
                <a:ea typeface="微软雅黑" panose="020B0503020204020204" pitchFamily="34" charset="-122"/>
              </a:rPr>
              <a:t>.xls',1);</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 h = data(:,4)/1000;  % </a:t>
            </a:r>
            <a:r>
              <a:rPr lang="zh-CN" altLang="en-US" sz="2000" dirty="0">
                <a:solidFill>
                  <a:srgbClr val="000000"/>
                </a:solidFill>
                <a:latin typeface="微软雅黑" panose="020B0503020204020204" pitchFamily="34" charset="-122"/>
                <a:ea typeface="微软雅黑" panose="020B0503020204020204" pitchFamily="34" charset="-122"/>
              </a:rPr>
              <a:t>油位高度</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a:t>
            </a:r>
            <a:r>
              <a:rPr lang="en-US" altLang="zh-CN" sz="2000" dirty="0" err="1">
                <a:solidFill>
                  <a:srgbClr val="000000"/>
                </a:solidFill>
                <a:latin typeface="微软雅黑" panose="020B0503020204020204" pitchFamily="34" charset="-122"/>
                <a:ea typeface="微软雅黑" panose="020B0503020204020204" pitchFamily="34" charset="-122"/>
              </a:rPr>
              <a:t>Vreal</a:t>
            </a:r>
            <a:r>
              <a:rPr lang="en-US" altLang="zh-CN" sz="2000" dirty="0">
                <a:solidFill>
                  <a:srgbClr val="000000"/>
                </a:solidFill>
                <a:latin typeface="微软雅黑" panose="020B0503020204020204" pitchFamily="34" charset="-122"/>
                <a:ea typeface="微软雅黑" panose="020B0503020204020204" pitchFamily="34" charset="-122"/>
              </a:rPr>
              <a:t> = data(:,3)+262;   % </a:t>
            </a:r>
            <a:r>
              <a:rPr lang="zh-CN" altLang="en-US" sz="2000" dirty="0">
                <a:solidFill>
                  <a:srgbClr val="000000"/>
                </a:solidFill>
                <a:latin typeface="微软雅黑" panose="020B0503020204020204" pitchFamily="34" charset="-122"/>
                <a:ea typeface="微软雅黑" panose="020B0503020204020204" pitchFamily="34" charset="-122"/>
              </a:rPr>
              <a:t>油量（实测值）</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a:t>
            </a:r>
            <a:r>
              <a:rPr lang="en-US" altLang="zh-CN" sz="2000" dirty="0" err="1">
                <a:solidFill>
                  <a:srgbClr val="000000"/>
                </a:solidFill>
                <a:latin typeface="微软雅黑" panose="020B0503020204020204" pitchFamily="34" charset="-122"/>
                <a:ea typeface="微软雅黑" panose="020B0503020204020204" pitchFamily="34" charset="-122"/>
              </a:rPr>
              <a:t>Vcal</a:t>
            </a:r>
            <a:r>
              <a:rPr lang="en-US" altLang="zh-CN" sz="2000" dirty="0">
                <a:solidFill>
                  <a:srgbClr val="000000"/>
                </a:solidFill>
                <a:latin typeface="微软雅黑" panose="020B0503020204020204" pitchFamily="34" charset="-122"/>
                <a:ea typeface="微软雅黑" panose="020B0503020204020204" pitchFamily="34" charset="-122"/>
              </a:rPr>
              <a:t> = 1000*OilVolumnFun1(</a:t>
            </a:r>
            <a:r>
              <a:rPr lang="en-US" altLang="zh-CN" sz="2000" dirty="0" err="1">
                <a:solidFill>
                  <a:srgbClr val="000000"/>
                </a:solidFill>
                <a:latin typeface="微软雅黑" panose="020B0503020204020204" pitchFamily="34" charset="-122"/>
                <a:ea typeface="微软雅黑" panose="020B0503020204020204" pitchFamily="34" charset="-122"/>
              </a:rPr>
              <a:t>Alp,h,a,b,B,C</a:t>
            </a:r>
            <a:r>
              <a:rPr lang="en-US" altLang="zh-CN" sz="2000" dirty="0">
                <a:solidFill>
                  <a:srgbClr val="000000"/>
                </a:solidFill>
                <a:latin typeface="微软雅黑" panose="020B0503020204020204" pitchFamily="34" charset="-122"/>
                <a:ea typeface="微软雅黑" panose="020B0503020204020204" pitchFamily="34" charset="-122"/>
              </a:rPr>
              <a:t>);  % </a:t>
            </a:r>
            <a:r>
              <a:rPr lang="zh-CN" altLang="en-US" sz="2000" dirty="0">
                <a:solidFill>
                  <a:srgbClr val="000000"/>
                </a:solidFill>
                <a:latin typeface="微软雅黑" panose="020B0503020204020204" pitchFamily="34" charset="-122"/>
                <a:ea typeface="微软雅黑" panose="020B0503020204020204" pitchFamily="34" charset="-122"/>
              </a:rPr>
              <a:t>油量（理论值）</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3" name="Text Box 29"/>
          <p:cNvSpPr txBox="1">
            <a:spLocks noChangeArrowheads="1"/>
          </p:cNvSpPr>
          <p:nvPr/>
        </p:nvSpPr>
        <p:spPr bwMode="auto">
          <a:xfrm>
            <a:off x="395537" y="620688"/>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五、问题一模型求解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74912" y="117266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无变位情形（求理论油量）</a:t>
            </a:r>
          </a:p>
        </p:txBody>
      </p:sp>
      <p:sp>
        <p:nvSpPr>
          <p:cNvPr id="14" name="日期占位符 13">
            <a:extLst>
              <a:ext uri="{FF2B5EF4-FFF2-40B4-BE49-F238E27FC236}">
                <a16:creationId xmlns:a16="http://schemas.microsoft.com/office/drawing/2014/main" id="{F092A59A-7657-4AF1-AC34-C3DAC3EBA05B}"/>
              </a:ext>
            </a:extLst>
          </p:cNvPr>
          <p:cNvSpPr>
            <a:spLocks noGrp="1"/>
          </p:cNvSpPr>
          <p:nvPr>
            <p:ph type="dt" sz="half" idx="2"/>
          </p:nvPr>
        </p:nvSpPr>
        <p:spPr/>
        <p:txBody>
          <a:bodyPr/>
          <a:lstStyle/>
          <a:p>
            <a:pPr>
              <a:defRPr/>
            </a:pPr>
            <a:fld id="{9573FCA5-547F-4BC8-A0E4-24C5A05555CA}" type="datetime1">
              <a:rPr kumimoji="0" lang="zh-CN" altLang="en-US" smtClean="0"/>
              <a:t>2022/11/23</a:t>
            </a:fld>
            <a:endParaRPr kumimoji="0" lang="zh-CN" altLang="en-US" dirty="0"/>
          </a:p>
        </p:txBody>
      </p:sp>
      <p:sp>
        <p:nvSpPr>
          <p:cNvPr id="2" name="页脚占位符 1">
            <a:extLst>
              <a:ext uri="{FF2B5EF4-FFF2-40B4-BE49-F238E27FC236}">
                <a16:creationId xmlns:a16="http://schemas.microsoft.com/office/drawing/2014/main" id="{F135432A-CCB4-465E-A225-9D39C6AA6005}"/>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919465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subTitle" idx="1"/>
          </p:nvPr>
        </p:nvSpPr>
        <p:spPr>
          <a:xfrm>
            <a:off x="582936" y="980729"/>
            <a:ext cx="3629025" cy="444103"/>
          </a:xfrm>
        </p:spPr>
        <p:txBody>
          <a:bodyPr/>
          <a:lstStyle/>
          <a:p>
            <a:pPr algn="l" eaLnBrk="1" hangingPunct="1">
              <a:lnSpc>
                <a:spcPct val="90000"/>
              </a:lnSpc>
            </a:pPr>
            <a:r>
              <a:rPr lang="zh-CN" altLang="en-US" sz="2800" b="1" dirty="0">
                <a:solidFill>
                  <a:schemeClr val="tx1"/>
                </a:solidFill>
                <a:latin typeface="微软雅黑" pitchFamily="34" charset="-122"/>
                <a:ea typeface="微软雅黑" pitchFamily="34" charset="-122"/>
              </a:rPr>
              <a:t>主要内容</a:t>
            </a:r>
          </a:p>
        </p:txBody>
      </p:sp>
      <p:sp>
        <p:nvSpPr>
          <p:cNvPr id="3075" name="Rectangle 2"/>
          <p:cNvSpPr>
            <a:spLocks noChangeArrowheads="1"/>
          </p:cNvSpPr>
          <p:nvPr/>
        </p:nvSpPr>
        <p:spPr bwMode="auto">
          <a:xfrm>
            <a:off x="500034" y="1643051"/>
            <a:ext cx="5904086"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FF0000"/>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储油罐的变位识别与罐容表标定</a:t>
            </a:r>
            <a:endParaRPr lang="en-US" altLang="zh-CN" sz="2400" dirty="0">
              <a:latin typeface="微软雅黑" panose="020B0503020204020204" pitchFamily="34" charset="-122"/>
              <a:ea typeface="微软雅黑" panose="020B0503020204020204" pitchFamily="34" charset="-122"/>
            </a:endParaRPr>
          </a:p>
          <a:p>
            <a:pPr>
              <a:lnSpc>
                <a:spcPct val="140000"/>
              </a:lnSpc>
              <a:buClr>
                <a:srgbClr val="FF0000"/>
              </a:buClr>
              <a:buFont typeface="Wingdings" pitchFamily="2" charset="2"/>
              <a:buChar char="Ø"/>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创意平板折叠桌</a:t>
            </a:r>
          </a:p>
        </p:txBody>
      </p:sp>
      <p:sp>
        <p:nvSpPr>
          <p:cNvPr id="3" name="日期占位符 2">
            <a:extLst>
              <a:ext uri="{FF2B5EF4-FFF2-40B4-BE49-F238E27FC236}">
                <a16:creationId xmlns:a16="http://schemas.microsoft.com/office/drawing/2014/main" id="{E261CDF1-DE52-20B6-55CF-B28D7AD428A9}"/>
              </a:ext>
            </a:extLst>
          </p:cNvPr>
          <p:cNvSpPr>
            <a:spLocks noGrp="1"/>
          </p:cNvSpPr>
          <p:nvPr>
            <p:ph type="dt" sz="half" idx="2"/>
          </p:nvPr>
        </p:nvSpPr>
        <p:spPr/>
        <p:txBody>
          <a:bodyPr/>
          <a:lstStyle/>
          <a:p>
            <a:pPr>
              <a:defRPr/>
            </a:pPr>
            <a:fld id="{BE674540-72EB-469B-96C1-04BF6258E83D}"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FB03D873-D7F9-CDA9-9C25-BE9EEB5F1DF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a:extLst>
              <a:ext uri="{FF2B5EF4-FFF2-40B4-BE49-F238E27FC236}">
                <a16:creationId xmlns:a16="http://schemas.microsoft.com/office/drawing/2014/main" id="{FD3053A8-DEC0-447B-ACA8-C2836DA25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267907"/>
            <a:ext cx="4417628" cy="3313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a:spLocks noChangeArrowheads="1"/>
          </p:cNvSpPr>
          <p:nvPr/>
        </p:nvSpPr>
        <p:spPr bwMode="auto">
          <a:xfrm>
            <a:off x="755576" y="1857962"/>
            <a:ext cx="6768752" cy="373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figure;</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plot(</a:t>
            </a:r>
            <a:r>
              <a:rPr lang="en-US" altLang="zh-CN" sz="2000" dirty="0" err="1">
                <a:solidFill>
                  <a:srgbClr val="000000"/>
                </a:solidFill>
                <a:latin typeface="微软雅黑" panose="020B0503020204020204" pitchFamily="34" charset="-122"/>
                <a:ea typeface="微软雅黑" panose="020B0503020204020204" pitchFamily="34" charset="-122"/>
              </a:rPr>
              <a:t>h,Vreal</a:t>
            </a:r>
            <a:r>
              <a:rPr lang="en-US" altLang="zh-CN" sz="2000" dirty="0">
                <a:solidFill>
                  <a:srgbClr val="000000"/>
                </a:solidFill>
                <a:latin typeface="微软雅黑" panose="020B0503020204020204" pitchFamily="34" charset="-122"/>
                <a:ea typeface="微软雅黑" panose="020B0503020204020204" pitchFamily="34" charset="-122"/>
              </a:rPr>
              <a:t>);</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hold on;</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plot(h,</a:t>
            </a:r>
            <a:r>
              <a:rPr lang="en-US" altLang="zh-CN" sz="2000" dirty="0" err="1">
                <a:solidFill>
                  <a:srgbClr val="000000"/>
                </a:solidFill>
                <a:latin typeface="微软雅黑" panose="020B0503020204020204" pitchFamily="34" charset="-122"/>
                <a:ea typeface="微软雅黑" panose="020B0503020204020204" pitchFamily="34" charset="-122"/>
              </a:rPr>
              <a:t>Vcal</a:t>
            </a:r>
            <a:r>
              <a:rPr lang="en-US" altLang="zh-CN" sz="2000" dirty="0">
                <a:solidFill>
                  <a:srgbClr val="000000"/>
                </a:solidFill>
                <a:latin typeface="微软雅黑" panose="020B0503020204020204" pitchFamily="34" charset="-122"/>
                <a:ea typeface="微软雅黑" panose="020B0503020204020204" pitchFamily="34" charset="-122"/>
              </a:rPr>
              <a:t>,'r:');</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a:t>
            </a:r>
            <a:r>
              <a:rPr lang="en-US" altLang="zh-CN" sz="2000" dirty="0" err="1">
                <a:solidFill>
                  <a:srgbClr val="000000"/>
                </a:solidFill>
                <a:latin typeface="微软雅黑" panose="020B0503020204020204" pitchFamily="34" charset="-122"/>
                <a:ea typeface="微软雅黑" panose="020B0503020204020204" pitchFamily="34" charset="-122"/>
              </a:rPr>
              <a:t>xlabel</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油位高度</a:t>
            </a:r>
            <a:r>
              <a:rPr lang="en-US" altLang="zh-CN" sz="2000" dirty="0">
                <a:solidFill>
                  <a:srgbClr val="000000"/>
                </a:solidFill>
                <a:latin typeface="微软雅黑" panose="020B0503020204020204" pitchFamily="34" charset="-122"/>
                <a:ea typeface="微软雅黑" panose="020B0503020204020204" pitchFamily="34" charset="-122"/>
              </a:rPr>
              <a:t>h/m');</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a:t>
            </a:r>
            <a:r>
              <a:rPr lang="en-US" altLang="zh-CN" sz="2000" dirty="0" err="1">
                <a:solidFill>
                  <a:srgbClr val="000000"/>
                </a:solidFill>
                <a:latin typeface="微软雅黑" panose="020B0503020204020204" pitchFamily="34" charset="-122"/>
                <a:ea typeface="微软雅黑" panose="020B0503020204020204" pitchFamily="34" charset="-122"/>
              </a:rPr>
              <a:t>ylabel</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油量</a:t>
            </a:r>
            <a:r>
              <a:rPr lang="en-US" altLang="zh-CN" sz="2000" dirty="0">
                <a:solidFill>
                  <a:srgbClr val="000000"/>
                </a:solidFill>
                <a:latin typeface="微软雅黑" panose="020B0503020204020204" pitchFamily="34" charset="-122"/>
                <a:ea typeface="微软雅黑" panose="020B0503020204020204" pitchFamily="34" charset="-122"/>
              </a:rPr>
              <a:t>/L');</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legend('</a:t>
            </a:r>
            <a:r>
              <a:rPr lang="zh-CN" altLang="en-US" sz="2000" dirty="0">
                <a:solidFill>
                  <a:srgbClr val="000000"/>
                </a:solidFill>
                <a:latin typeface="微软雅黑" panose="020B0503020204020204" pitchFamily="34" charset="-122"/>
                <a:ea typeface="微软雅黑" panose="020B0503020204020204" pitchFamily="34" charset="-122"/>
              </a:rPr>
              <a:t>实测值</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理论值</a:t>
            </a:r>
            <a:r>
              <a:rPr lang="en-US" altLang="zh-CN" sz="2000" dirty="0">
                <a:solidFill>
                  <a:srgbClr val="000000"/>
                </a:solidFill>
                <a:latin typeface="微软雅黑" panose="020B0503020204020204" pitchFamily="34" charset="-122"/>
                <a:ea typeface="微软雅黑" panose="020B0503020204020204" pitchFamily="34" charset="-122"/>
              </a:rPr>
              <a:t>','Location','</a:t>
            </a:r>
            <a:r>
              <a:rPr lang="en-US" altLang="zh-CN" sz="2000" dirty="0" err="1">
                <a:solidFill>
                  <a:srgbClr val="000000"/>
                </a:solidFill>
                <a:latin typeface="微软雅黑" panose="020B0503020204020204" pitchFamily="34" charset="-122"/>
                <a:ea typeface="微软雅黑" panose="020B0503020204020204" pitchFamily="34" charset="-122"/>
              </a:rPr>
              <a:t>NorthWest</a:t>
            </a:r>
            <a:r>
              <a:rPr lang="en-US" altLang="zh-CN" sz="2000" dirty="0">
                <a:solidFill>
                  <a:srgbClr val="000000"/>
                </a:solidFill>
                <a:latin typeface="微软雅黑" panose="020B0503020204020204" pitchFamily="34" charset="-122"/>
                <a:ea typeface="微软雅黑" panose="020B0503020204020204" pitchFamily="34" charset="-122"/>
              </a:rPr>
              <a:t>');</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title('</a:t>
            </a:r>
            <a:r>
              <a:rPr lang="zh-CN" altLang="en-US" sz="2000" dirty="0">
                <a:solidFill>
                  <a:srgbClr val="000000"/>
                </a:solidFill>
                <a:latin typeface="微软雅黑" panose="020B0503020204020204" pitchFamily="34" charset="-122"/>
                <a:ea typeface="微软雅黑" panose="020B0503020204020204" pitchFamily="34" charset="-122"/>
              </a:rPr>
              <a:t>无变位油罐油位高度与罐容关系曲线</a:t>
            </a:r>
            <a:r>
              <a:rPr lang="en-US" altLang="zh-CN" sz="2000" dirty="0">
                <a:solidFill>
                  <a:srgbClr val="000000"/>
                </a:solidFill>
                <a:latin typeface="微软雅黑" panose="020B0503020204020204" pitchFamily="34" charset="-122"/>
                <a:ea typeface="微软雅黑" panose="020B0503020204020204" pitchFamily="34" charset="-122"/>
              </a:rPr>
              <a:t>');</a:t>
            </a:r>
          </a:p>
        </p:txBody>
      </p:sp>
      <p:sp>
        <p:nvSpPr>
          <p:cNvPr id="14" name="日期占位符 13">
            <a:extLst>
              <a:ext uri="{FF2B5EF4-FFF2-40B4-BE49-F238E27FC236}">
                <a16:creationId xmlns:a16="http://schemas.microsoft.com/office/drawing/2014/main" id="{B27A97CB-66CC-4F9E-A2F9-5E48A06BC09D}"/>
              </a:ext>
            </a:extLst>
          </p:cNvPr>
          <p:cNvSpPr>
            <a:spLocks noGrp="1"/>
          </p:cNvSpPr>
          <p:nvPr>
            <p:ph type="dt" sz="half" idx="2"/>
          </p:nvPr>
        </p:nvSpPr>
        <p:spPr/>
        <p:txBody>
          <a:bodyPr/>
          <a:lstStyle/>
          <a:p>
            <a:pPr>
              <a:defRPr/>
            </a:pPr>
            <a:fld id="{ED7A2576-6D5B-440E-97E9-D98982CBE641}" type="datetime1">
              <a:rPr kumimoji="0" lang="zh-CN" altLang="en-US" smtClean="0"/>
              <a:t>2022/11/23</a:t>
            </a:fld>
            <a:endParaRPr kumimoji="0" lang="zh-CN" altLang="en-US" dirty="0"/>
          </a:p>
        </p:txBody>
      </p:sp>
      <p:sp>
        <p:nvSpPr>
          <p:cNvPr id="16" name="Text Box 29">
            <a:extLst>
              <a:ext uri="{FF2B5EF4-FFF2-40B4-BE49-F238E27FC236}">
                <a16:creationId xmlns:a16="http://schemas.microsoft.com/office/drawing/2014/main" id="{780457F8-F8BC-48C2-A98F-6BEE82C81D91}"/>
              </a:ext>
            </a:extLst>
          </p:cNvPr>
          <p:cNvSpPr txBox="1">
            <a:spLocks noChangeArrowheads="1"/>
          </p:cNvSpPr>
          <p:nvPr/>
        </p:nvSpPr>
        <p:spPr bwMode="auto">
          <a:xfrm>
            <a:off x="395537" y="620688"/>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五、问题一模型求解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7" name="Text Box 2">
            <a:extLst>
              <a:ext uri="{FF2B5EF4-FFF2-40B4-BE49-F238E27FC236}">
                <a16:creationId xmlns:a16="http://schemas.microsoft.com/office/drawing/2014/main" id="{F7CAD128-700C-4D74-93F6-B88BD7F1964D}"/>
              </a:ext>
            </a:extLst>
          </p:cNvPr>
          <p:cNvSpPr txBox="1">
            <a:spLocks noChangeArrowheads="1"/>
          </p:cNvSpPr>
          <p:nvPr/>
        </p:nvSpPr>
        <p:spPr bwMode="auto">
          <a:xfrm>
            <a:off x="474912" y="117266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无变位情形（绘图）</a:t>
            </a:r>
          </a:p>
        </p:txBody>
      </p:sp>
      <p:sp>
        <p:nvSpPr>
          <p:cNvPr id="2" name="页脚占位符 1">
            <a:extLst>
              <a:ext uri="{FF2B5EF4-FFF2-40B4-BE49-F238E27FC236}">
                <a16:creationId xmlns:a16="http://schemas.microsoft.com/office/drawing/2014/main" id="{1C1FB999-8DE2-4CF5-AD40-EE7FDEE0F980}"/>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498832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755576" y="1700808"/>
            <a:ext cx="8064896" cy="4192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Alp = 4.1;</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a = 0.89;</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b = 0.6;</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B = 0.4;</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C = 2.05;</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data = </a:t>
            </a:r>
            <a:r>
              <a:rPr lang="en-US" altLang="zh-CN" sz="2000" dirty="0" err="1">
                <a:solidFill>
                  <a:srgbClr val="000000"/>
                </a:solidFill>
                <a:latin typeface="微软雅黑" panose="020B0503020204020204" pitchFamily="34" charset="-122"/>
                <a:ea typeface="微软雅黑" panose="020B0503020204020204" pitchFamily="34" charset="-122"/>
              </a:rPr>
              <a:t>xlsread</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问题</a:t>
            </a:r>
            <a:r>
              <a:rPr lang="en-US" altLang="zh-CN" sz="2000" dirty="0">
                <a:solidFill>
                  <a:srgbClr val="000000"/>
                </a:solidFill>
                <a:latin typeface="微软雅黑" panose="020B0503020204020204" pitchFamily="34" charset="-122"/>
                <a:ea typeface="微软雅黑" panose="020B0503020204020204" pitchFamily="34" charset="-122"/>
              </a:rPr>
              <a:t>A</a:t>
            </a:r>
            <a:r>
              <a:rPr lang="zh-CN" altLang="en-US" sz="2000" dirty="0">
                <a:solidFill>
                  <a:srgbClr val="000000"/>
                </a:solidFill>
                <a:latin typeface="微软雅黑" panose="020B0503020204020204" pitchFamily="34" charset="-122"/>
                <a:ea typeface="微软雅黑" panose="020B0503020204020204" pitchFamily="34" charset="-122"/>
              </a:rPr>
              <a:t>附件</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rPr>
              <a:t>：实验采集数据表</a:t>
            </a:r>
            <a:r>
              <a:rPr lang="en-US" altLang="zh-CN" sz="2000" dirty="0">
                <a:solidFill>
                  <a:srgbClr val="000000"/>
                </a:solidFill>
                <a:latin typeface="微软雅黑" panose="020B0503020204020204" pitchFamily="34" charset="-122"/>
                <a:ea typeface="微软雅黑" panose="020B0503020204020204" pitchFamily="34" charset="-122"/>
              </a:rPr>
              <a:t>.xls',3);</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h = data(:,4)/1000;  % </a:t>
            </a:r>
            <a:r>
              <a:rPr lang="zh-CN" altLang="en-US" sz="2000" dirty="0">
                <a:solidFill>
                  <a:srgbClr val="000000"/>
                </a:solidFill>
                <a:latin typeface="微软雅黑" panose="020B0503020204020204" pitchFamily="34" charset="-122"/>
                <a:ea typeface="微软雅黑" panose="020B0503020204020204" pitchFamily="34" charset="-122"/>
              </a:rPr>
              <a:t>油位高度</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a:t>
            </a:r>
            <a:r>
              <a:rPr lang="en-US" altLang="zh-CN" sz="2000" dirty="0" err="1">
                <a:solidFill>
                  <a:srgbClr val="000000"/>
                </a:solidFill>
                <a:latin typeface="微软雅黑" panose="020B0503020204020204" pitchFamily="34" charset="-122"/>
                <a:ea typeface="微软雅黑" panose="020B0503020204020204" pitchFamily="34" charset="-122"/>
              </a:rPr>
              <a:t>Vreal</a:t>
            </a:r>
            <a:r>
              <a:rPr lang="en-US" altLang="zh-CN" sz="2000" dirty="0">
                <a:solidFill>
                  <a:srgbClr val="000000"/>
                </a:solidFill>
                <a:latin typeface="微软雅黑" panose="020B0503020204020204" pitchFamily="34" charset="-122"/>
                <a:ea typeface="微软雅黑" panose="020B0503020204020204" pitchFamily="34" charset="-122"/>
              </a:rPr>
              <a:t> = data(:,3)+215;   % </a:t>
            </a:r>
            <a:r>
              <a:rPr lang="zh-CN" altLang="en-US" sz="2000" dirty="0">
                <a:solidFill>
                  <a:srgbClr val="000000"/>
                </a:solidFill>
                <a:latin typeface="微软雅黑" panose="020B0503020204020204" pitchFamily="34" charset="-122"/>
                <a:ea typeface="微软雅黑" panose="020B0503020204020204" pitchFamily="34" charset="-122"/>
              </a:rPr>
              <a:t>油量（实测值）</a:t>
            </a:r>
          </a:p>
          <a:p>
            <a:pPr algn="l">
              <a:lnSpc>
                <a:spcPct val="150000"/>
              </a:lnSpc>
              <a:spcBef>
                <a:spcPct val="0"/>
              </a:spcBef>
            </a:pPr>
            <a:r>
              <a:rPr lang="en-US" altLang="zh-CN" sz="2000" dirty="0">
                <a:solidFill>
                  <a:srgbClr val="000000"/>
                </a:solidFill>
                <a:latin typeface="微软雅黑" panose="020B0503020204020204" pitchFamily="34" charset="-122"/>
                <a:ea typeface="微软雅黑" panose="020B0503020204020204" pitchFamily="34" charset="-122"/>
              </a:rPr>
              <a:t>&gt;&gt; </a:t>
            </a:r>
            <a:r>
              <a:rPr lang="en-US" altLang="zh-CN" sz="2000" dirty="0" err="1">
                <a:solidFill>
                  <a:srgbClr val="000000"/>
                </a:solidFill>
                <a:latin typeface="微软雅黑" panose="020B0503020204020204" pitchFamily="34" charset="-122"/>
                <a:ea typeface="微软雅黑" panose="020B0503020204020204" pitchFamily="34" charset="-122"/>
              </a:rPr>
              <a:t>Vcal</a:t>
            </a:r>
            <a:r>
              <a:rPr lang="en-US" altLang="zh-CN" sz="2000" dirty="0">
                <a:solidFill>
                  <a:srgbClr val="000000"/>
                </a:solidFill>
                <a:latin typeface="微软雅黑" panose="020B0503020204020204" pitchFamily="34" charset="-122"/>
                <a:ea typeface="微软雅黑" panose="020B0503020204020204" pitchFamily="34" charset="-122"/>
              </a:rPr>
              <a:t> = 1000*OilVolumnFun1(</a:t>
            </a:r>
            <a:r>
              <a:rPr lang="en-US" altLang="zh-CN" sz="2000" dirty="0" err="1">
                <a:solidFill>
                  <a:srgbClr val="000000"/>
                </a:solidFill>
                <a:latin typeface="微软雅黑" panose="020B0503020204020204" pitchFamily="34" charset="-122"/>
                <a:ea typeface="微软雅黑" panose="020B0503020204020204" pitchFamily="34" charset="-122"/>
              </a:rPr>
              <a:t>Alp,h,a,b,B,C</a:t>
            </a:r>
            <a:r>
              <a:rPr lang="en-US" altLang="zh-CN" sz="2000" dirty="0">
                <a:solidFill>
                  <a:srgbClr val="000000"/>
                </a:solidFill>
                <a:latin typeface="微软雅黑" panose="020B0503020204020204" pitchFamily="34" charset="-122"/>
                <a:ea typeface="微软雅黑" panose="020B0503020204020204" pitchFamily="34" charset="-122"/>
              </a:rPr>
              <a:t>);  % </a:t>
            </a:r>
            <a:r>
              <a:rPr lang="zh-CN" altLang="en-US" sz="2000" dirty="0">
                <a:solidFill>
                  <a:srgbClr val="000000"/>
                </a:solidFill>
                <a:latin typeface="微软雅黑" panose="020B0503020204020204" pitchFamily="34" charset="-122"/>
                <a:ea typeface="微软雅黑" panose="020B0503020204020204" pitchFamily="34" charset="-122"/>
              </a:rPr>
              <a:t>油量（理论值）</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74912" y="1124744"/>
            <a:ext cx="7481464"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纵向变位情形</a:t>
            </a:r>
            <a:r>
              <a:rPr lang="en-US" altLang="zh-CN" sz="2400" dirty="0">
                <a:solidFill>
                  <a:srgbClr val="FF0000"/>
                </a:solidFill>
                <a:latin typeface="微软雅黑" pitchFamily="34" charset="-122"/>
                <a:ea typeface="微软雅黑" pitchFamily="34" charset="-122"/>
                <a:cs typeface="Times New Roman" pitchFamily="18" charset="0"/>
              </a:rPr>
              <a:t>(alpha = 4.1°</a:t>
            </a:r>
            <a:r>
              <a:rPr lang="zh-CN" altLang="en-US" sz="2400" dirty="0">
                <a:solidFill>
                  <a:srgbClr val="FF0000"/>
                </a:solidFill>
                <a:latin typeface="微软雅黑" pitchFamily="34" charset="-122"/>
                <a:ea typeface="微软雅黑" pitchFamily="34" charset="-122"/>
                <a:cs typeface="Times New Roman" pitchFamily="18" charset="0"/>
              </a:rPr>
              <a:t>，求解理论油量</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en-US" sz="2400" dirty="0">
              <a:solidFill>
                <a:srgbClr val="FF0000"/>
              </a:solidFill>
              <a:latin typeface="微软雅黑" pitchFamily="34" charset="-122"/>
              <a:ea typeface="微软雅黑" pitchFamily="34" charset="-122"/>
              <a:cs typeface="Times New Roman" pitchFamily="18" charset="0"/>
            </a:endParaRPr>
          </a:p>
        </p:txBody>
      </p:sp>
      <p:sp>
        <p:nvSpPr>
          <p:cNvPr id="14" name="日期占位符 13">
            <a:extLst>
              <a:ext uri="{FF2B5EF4-FFF2-40B4-BE49-F238E27FC236}">
                <a16:creationId xmlns:a16="http://schemas.microsoft.com/office/drawing/2014/main" id="{72CCFC3E-66F1-4734-A040-65ACF67C4E75}"/>
              </a:ext>
            </a:extLst>
          </p:cNvPr>
          <p:cNvSpPr>
            <a:spLocks noGrp="1"/>
          </p:cNvSpPr>
          <p:nvPr>
            <p:ph type="dt" sz="half" idx="2"/>
          </p:nvPr>
        </p:nvSpPr>
        <p:spPr/>
        <p:txBody>
          <a:bodyPr/>
          <a:lstStyle/>
          <a:p>
            <a:pPr>
              <a:defRPr/>
            </a:pPr>
            <a:fld id="{769B1E34-6E9C-4183-9772-DF6A65843CB1}" type="datetime1">
              <a:rPr kumimoji="0" lang="zh-CN" altLang="en-US" smtClean="0"/>
              <a:t>2022/11/23</a:t>
            </a:fld>
            <a:endParaRPr kumimoji="0" lang="zh-CN" altLang="en-US" dirty="0"/>
          </a:p>
        </p:txBody>
      </p:sp>
      <p:sp>
        <p:nvSpPr>
          <p:cNvPr id="16" name="Text Box 29">
            <a:extLst>
              <a:ext uri="{FF2B5EF4-FFF2-40B4-BE49-F238E27FC236}">
                <a16:creationId xmlns:a16="http://schemas.microsoft.com/office/drawing/2014/main" id="{5FFBBB86-4240-4DD4-8AED-F0159688265E}"/>
              </a:ext>
            </a:extLst>
          </p:cNvPr>
          <p:cNvSpPr txBox="1">
            <a:spLocks noChangeArrowheads="1"/>
          </p:cNvSpPr>
          <p:nvPr/>
        </p:nvSpPr>
        <p:spPr bwMode="auto">
          <a:xfrm>
            <a:off x="395537" y="620688"/>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五、问题一模型求解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0646824A-F848-481C-99A4-2BD3A58033A7}"/>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07481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755576" y="2218002"/>
            <a:ext cx="6264696" cy="373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figure;</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plot(</a:t>
            </a:r>
            <a:r>
              <a:rPr lang="en-US" altLang="zh-CN" sz="2000" dirty="0" err="1">
                <a:solidFill>
                  <a:srgbClr val="000000"/>
                </a:solidFill>
                <a:latin typeface="微软雅黑" panose="020B0503020204020204" pitchFamily="34" charset="-122"/>
                <a:ea typeface="微软雅黑" panose="020B0503020204020204" pitchFamily="34" charset="-122"/>
              </a:rPr>
              <a:t>h,Vreal</a:t>
            </a:r>
            <a:r>
              <a:rPr lang="en-US" altLang="zh-CN" sz="2000" dirty="0">
                <a:solidFill>
                  <a:srgbClr val="000000"/>
                </a:solidFill>
                <a:latin typeface="微软雅黑" panose="020B0503020204020204" pitchFamily="34" charset="-122"/>
                <a:ea typeface="微软雅黑" panose="020B0503020204020204" pitchFamily="34" charset="-122"/>
              </a:rPr>
              <a:t>);</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hold on;</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plot(h,</a:t>
            </a:r>
            <a:r>
              <a:rPr lang="en-US" altLang="zh-CN" sz="2000" dirty="0" err="1">
                <a:solidFill>
                  <a:srgbClr val="000000"/>
                </a:solidFill>
                <a:latin typeface="微软雅黑" panose="020B0503020204020204" pitchFamily="34" charset="-122"/>
                <a:ea typeface="微软雅黑" panose="020B0503020204020204" pitchFamily="34" charset="-122"/>
              </a:rPr>
              <a:t>Vcal</a:t>
            </a:r>
            <a:r>
              <a:rPr lang="en-US" altLang="zh-CN" sz="2000" dirty="0">
                <a:solidFill>
                  <a:srgbClr val="000000"/>
                </a:solidFill>
                <a:latin typeface="微软雅黑" panose="020B0503020204020204" pitchFamily="34" charset="-122"/>
                <a:ea typeface="微软雅黑" panose="020B0503020204020204" pitchFamily="34" charset="-122"/>
              </a:rPr>
              <a:t>,'r:');</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a:t>
            </a:r>
            <a:r>
              <a:rPr lang="en-US" altLang="zh-CN" sz="2000" dirty="0" err="1">
                <a:solidFill>
                  <a:srgbClr val="000000"/>
                </a:solidFill>
                <a:latin typeface="微软雅黑" panose="020B0503020204020204" pitchFamily="34" charset="-122"/>
                <a:ea typeface="微软雅黑" panose="020B0503020204020204" pitchFamily="34" charset="-122"/>
              </a:rPr>
              <a:t>xlabel</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油位高度</a:t>
            </a:r>
            <a:r>
              <a:rPr lang="en-US" altLang="zh-CN" sz="2000" dirty="0">
                <a:solidFill>
                  <a:srgbClr val="000000"/>
                </a:solidFill>
                <a:latin typeface="微软雅黑" panose="020B0503020204020204" pitchFamily="34" charset="-122"/>
                <a:ea typeface="微软雅黑" panose="020B0503020204020204" pitchFamily="34" charset="-122"/>
              </a:rPr>
              <a:t>h/m');</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a:t>
            </a:r>
            <a:r>
              <a:rPr lang="en-US" altLang="zh-CN" sz="2000" dirty="0" err="1">
                <a:solidFill>
                  <a:srgbClr val="000000"/>
                </a:solidFill>
                <a:latin typeface="微软雅黑" panose="020B0503020204020204" pitchFamily="34" charset="-122"/>
                <a:ea typeface="微软雅黑" panose="020B0503020204020204" pitchFamily="34" charset="-122"/>
              </a:rPr>
              <a:t>ylabel</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油量</a:t>
            </a:r>
            <a:r>
              <a:rPr lang="en-US" altLang="zh-CN" sz="2000" dirty="0">
                <a:solidFill>
                  <a:srgbClr val="000000"/>
                </a:solidFill>
                <a:latin typeface="微软雅黑" panose="020B0503020204020204" pitchFamily="34" charset="-122"/>
                <a:ea typeface="微软雅黑" panose="020B0503020204020204" pitchFamily="34" charset="-122"/>
              </a:rPr>
              <a:t>/L');</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title('</a:t>
            </a:r>
            <a:r>
              <a:rPr lang="zh-CN" altLang="en-US" sz="2000" dirty="0">
                <a:solidFill>
                  <a:srgbClr val="000000"/>
                </a:solidFill>
                <a:latin typeface="微软雅黑" panose="020B0503020204020204" pitchFamily="34" charset="-122"/>
                <a:ea typeface="微软雅黑" panose="020B0503020204020204" pitchFamily="34" charset="-122"/>
              </a:rPr>
              <a:t>有变位油罐油位高度与罐容关系曲线</a:t>
            </a:r>
            <a:r>
              <a:rPr lang="en-US" altLang="zh-CN" sz="2000" dirty="0">
                <a:solidFill>
                  <a:srgbClr val="000000"/>
                </a:solidFill>
                <a:latin typeface="微软雅黑" panose="020B0503020204020204" pitchFamily="34" charset="-122"/>
                <a:ea typeface="微软雅黑" panose="020B0503020204020204" pitchFamily="34" charset="-122"/>
              </a:rPr>
              <a:t>');</a:t>
            </a: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&gt;&gt; legend('</a:t>
            </a:r>
            <a:r>
              <a:rPr lang="zh-CN" altLang="en-US" sz="2000" dirty="0">
                <a:solidFill>
                  <a:srgbClr val="000000"/>
                </a:solidFill>
                <a:latin typeface="微软雅黑" panose="020B0503020204020204" pitchFamily="34" charset="-122"/>
                <a:ea typeface="微软雅黑" panose="020B0503020204020204" pitchFamily="34" charset="-122"/>
              </a:rPr>
              <a:t>实测值</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理论值</a:t>
            </a:r>
            <a:r>
              <a:rPr lang="en-US" altLang="zh-CN" sz="2000" dirty="0">
                <a:solidFill>
                  <a:srgbClr val="000000"/>
                </a:solidFill>
                <a:latin typeface="微软雅黑" panose="020B0503020204020204" pitchFamily="34" charset="-122"/>
                <a:ea typeface="微软雅黑" panose="020B0503020204020204" pitchFamily="34" charset="-122"/>
              </a:rPr>
              <a:t>','Location','</a:t>
            </a:r>
            <a:r>
              <a:rPr lang="en-US" altLang="zh-CN" sz="2000" dirty="0" err="1">
                <a:solidFill>
                  <a:srgbClr val="000000"/>
                </a:solidFill>
                <a:latin typeface="微软雅黑" panose="020B0503020204020204" pitchFamily="34" charset="-122"/>
                <a:ea typeface="微软雅黑" panose="020B0503020204020204" pitchFamily="34" charset="-122"/>
              </a:rPr>
              <a:t>NorthWest</a:t>
            </a:r>
            <a:r>
              <a:rPr lang="en-US" altLang="zh-CN" sz="2000" dirty="0">
                <a:solidFill>
                  <a:srgbClr val="000000"/>
                </a:solidFill>
                <a:latin typeface="微软雅黑" panose="020B0503020204020204" pitchFamily="34" charset="-122"/>
                <a:ea typeface="微软雅黑" panose="020B0503020204020204" pitchFamily="34" charset="-122"/>
              </a:rPr>
              <a:t>');</a:t>
            </a:r>
          </a:p>
        </p:txBody>
      </p:sp>
      <p:sp>
        <p:nvSpPr>
          <p:cNvPr id="14" name="日期占位符 13">
            <a:extLst>
              <a:ext uri="{FF2B5EF4-FFF2-40B4-BE49-F238E27FC236}">
                <a16:creationId xmlns:a16="http://schemas.microsoft.com/office/drawing/2014/main" id="{DBFCD257-E6FC-4F98-A173-854C731DEAD2}"/>
              </a:ext>
            </a:extLst>
          </p:cNvPr>
          <p:cNvSpPr>
            <a:spLocks noGrp="1"/>
          </p:cNvSpPr>
          <p:nvPr>
            <p:ph type="dt" sz="half" idx="2"/>
          </p:nvPr>
        </p:nvSpPr>
        <p:spPr/>
        <p:txBody>
          <a:bodyPr/>
          <a:lstStyle/>
          <a:p>
            <a:pPr>
              <a:defRPr/>
            </a:pPr>
            <a:fld id="{E89DF15B-7765-45C1-903A-5670A766EF33}" type="datetime1">
              <a:rPr kumimoji="0" lang="zh-CN" altLang="en-US" smtClean="0"/>
              <a:t>2022/11/23</a:t>
            </a:fld>
            <a:endParaRPr kumimoji="0" lang="zh-CN" altLang="en-US" dirty="0"/>
          </a:p>
        </p:txBody>
      </p:sp>
      <p:sp>
        <p:nvSpPr>
          <p:cNvPr id="16" name="Text Box 2">
            <a:extLst>
              <a:ext uri="{FF2B5EF4-FFF2-40B4-BE49-F238E27FC236}">
                <a16:creationId xmlns:a16="http://schemas.microsoft.com/office/drawing/2014/main" id="{91D9CAF0-8227-4C26-BBA3-99D8DCFA28B2}"/>
              </a:ext>
            </a:extLst>
          </p:cNvPr>
          <p:cNvSpPr txBox="1">
            <a:spLocks noChangeArrowheads="1"/>
          </p:cNvSpPr>
          <p:nvPr/>
        </p:nvSpPr>
        <p:spPr bwMode="auto">
          <a:xfrm>
            <a:off x="474912" y="1124744"/>
            <a:ext cx="7481464"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纵向变位情形</a:t>
            </a:r>
            <a:r>
              <a:rPr lang="en-US" altLang="zh-CN" sz="2400" dirty="0">
                <a:solidFill>
                  <a:srgbClr val="FF0000"/>
                </a:solidFill>
                <a:latin typeface="微软雅黑" pitchFamily="34" charset="-122"/>
                <a:ea typeface="微软雅黑" pitchFamily="34" charset="-122"/>
                <a:cs typeface="Times New Roman" pitchFamily="18" charset="0"/>
              </a:rPr>
              <a:t>(alpha = 4.1°</a:t>
            </a:r>
            <a:r>
              <a:rPr lang="zh-CN" altLang="en-US" sz="2400" dirty="0">
                <a:solidFill>
                  <a:srgbClr val="FF0000"/>
                </a:solidFill>
                <a:latin typeface="微软雅黑" pitchFamily="34" charset="-122"/>
                <a:ea typeface="微软雅黑" pitchFamily="34" charset="-122"/>
                <a:cs typeface="Times New Roman" pitchFamily="18" charset="0"/>
              </a:rPr>
              <a:t>，绘图</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en-US" sz="2400" dirty="0">
              <a:solidFill>
                <a:srgbClr val="FF0000"/>
              </a:solidFill>
              <a:latin typeface="微软雅黑" pitchFamily="34" charset="-122"/>
              <a:ea typeface="微软雅黑" pitchFamily="34" charset="-122"/>
              <a:cs typeface="Times New Roman" pitchFamily="18" charset="0"/>
            </a:endParaRPr>
          </a:p>
        </p:txBody>
      </p:sp>
      <p:sp>
        <p:nvSpPr>
          <p:cNvPr id="17" name="Text Box 29">
            <a:extLst>
              <a:ext uri="{FF2B5EF4-FFF2-40B4-BE49-F238E27FC236}">
                <a16:creationId xmlns:a16="http://schemas.microsoft.com/office/drawing/2014/main" id="{A6639610-FECE-41FE-83CD-5444CA5343CE}"/>
              </a:ext>
            </a:extLst>
          </p:cNvPr>
          <p:cNvSpPr txBox="1">
            <a:spLocks noChangeArrowheads="1"/>
          </p:cNvSpPr>
          <p:nvPr/>
        </p:nvSpPr>
        <p:spPr bwMode="auto">
          <a:xfrm>
            <a:off x="395537" y="620688"/>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五、问题一模型求解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pic>
        <p:nvPicPr>
          <p:cNvPr id="18" name="Picture 2">
            <a:extLst>
              <a:ext uri="{FF2B5EF4-FFF2-40B4-BE49-F238E27FC236}">
                <a16:creationId xmlns:a16="http://schemas.microsoft.com/office/drawing/2014/main" id="{D617A63C-D8B0-42F4-AA22-90D79E8A0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898830"/>
            <a:ext cx="4154939" cy="3114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a:extLst>
              <a:ext uri="{FF2B5EF4-FFF2-40B4-BE49-F238E27FC236}">
                <a16:creationId xmlns:a16="http://schemas.microsoft.com/office/drawing/2014/main" id="{57806FDB-8535-4495-987C-0CCB707BC576}"/>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072408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863588" y="1700808"/>
            <a:ext cx="7884876"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rPr>
              <a:t>根据各时刻的出油量数据建立最优化模型，求解倾斜角度和横向偏转角度</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3" name="Text Box 29"/>
          <p:cNvSpPr txBox="1">
            <a:spLocks noChangeArrowheads="1"/>
          </p:cNvSpPr>
          <p:nvPr/>
        </p:nvSpPr>
        <p:spPr bwMode="auto">
          <a:xfrm>
            <a:off x="449785" y="519063"/>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六、问题二模型求解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529160" y="1003435"/>
            <a:ext cx="728320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求解纵向倾斜角度和横向偏转角度的数学模型</a:t>
            </a:r>
          </a:p>
        </p:txBody>
      </p:sp>
      <p:graphicFrame>
        <p:nvGraphicFramePr>
          <p:cNvPr id="8" name="对象 7">
            <a:extLst>
              <a:ext uri="{FF2B5EF4-FFF2-40B4-BE49-F238E27FC236}">
                <a16:creationId xmlns:a16="http://schemas.microsoft.com/office/drawing/2014/main" id="{5E12FF1B-6046-490B-BAD8-B32C73D1020D}"/>
              </a:ext>
            </a:extLst>
          </p:cNvPr>
          <p:cNvGraphicFramePr>
            <a:graphicFrameLocks noChangeAspect="1"/>
          </p:cNvGraphicFramePr>
          <p:nvPr>
            <p:extLst>
              <p:ext uri="{D42A27DB-BD31-4B8C-83A1-F6EECF244321}">
                <p14:modId xmlns:p14="http://schemas.microsoft.com/office/powerpoint/2010/main" val="1191728421"/>
              </p:ext>
            </p:extLst>
          </p:nvPr>
        </p:nvGraphicFramePr>
        <p:xfrm>
          <a:off x="3179390" y="2959565"/>
          <a:ext cx="5353050" cy="384175"/>
        </p:xfrm>
        <a:graphic>
          <a:graphicData uri="http://schemas.openxmlformats.org/presentationml/2006/ole">
            <mc:AlternateContent xmlns:mc="http://schemas.openxmlformats.org/markup-compatibility/2006">
              <mc:Choice xmlns:v="urn:schemas-microsoft-com:vml" Requires="v">
                <p:oleObj name="Equation" r:id="rId2" imgW="3187440" imgH="228600" progId="Equation.DSMT4">
                  <p:embed/>
                </p:oleObj>
              </mc:Choice>
              <mc:Fallback>
                <p:oleObj name="Equation" r:id="rId2" imgW="3187440" imgH="228600" progId="Equation.DSMT4">
                  <p:embed/>
                  <p:pic>
                    <p:nvPicPr>
                      <p:cNvPr id="8" name="对象 7">
                        <a:extLst>
                          <a:ext uri="{FF2B5EF4-FFF2-40B4-BE49-F238E27FC236}">
                            <a16:creationId xmlns:a16="http://schemas.microsoft.com/office/drawing/2014/main" id="{5E12FF1B-6046-490B-BAD8-B32C73D1020D}"/>
                          </a:ext>
                        </a:extLst>
                      </p:cNvPr>
                      <p:cNvPicPr>
                        <a:picLocks noChangeAspect="1" noChangeArrowheads="1"/>
                      </p:cNvPicPr>
                      <p:nvPr/>
                    </p:nvPicPr>
                    <p:blipFill>
                      <a:blip r:embed="rId3"/>
                      <a:srcRect/>
                      <a:stretch>
                        <a:fillRect/>
                      </a:stretch>
                    </p:blipFill>
                    <p:spPr bwMode="auto">
                      <a:xfrm>
                        <a:off x="3179390" y="2959565"/>
                        <a:ext cx="5353050" cy="384175"/>
                      </a:xfrm>
                      <a:prstGeom prst="rect">
                        <a:avLst/>
                      </a:prstGeom>
                      <a:noFill/>
                      <a:ln>
                        <a:noFill/>
                      </a:ln>
                    </p:spPr>
                  </p:pic>
                </p:oleObj>
              </mc:Fallback>
            </mc:AlternateContent>
          </a:graphicData>
        </a:graphic>
      </p:graphicFrame>
      <p:sp>
        <p:nvSpPr>
          <p:cNvPr id="10" name="Rectangle 2">
            <a:extLst>
              <a:ext uri="{FF2B5EF4-FFF2-40B4-BE49-F238E27FC236}">
                <a16:creationId xmlns:a16="http://schemas.microsoft.com/office/drawing/2014/main" id="{AA328390-A2BE-4FF2-AC0E-AAF1F0259F19}"/>
              </a:ext>
            </a:extLst>
          </p:cNvPr>
          <p:cNvSpPr>
            <a:spLocks noChangeArrowheads="1"/>
          </p:cNvSpPr>
          <p:nvPr/>
        </p:nvSpPr>
        <p:spPr bwMode="auto">
          <a:xfrm>
            <a:off x="863588" y="2806054"/>
            <a:ext cx="7884876"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FF"/>
                </a:solidFill>
                <a:latin typeface="微软雅黑" panose="020B0503020204020204" pitchFamily="34" charset="-122"/>
                <a:ea typeface="微软雅黑" panose="020B0503020204020204" pitchFamily="34" charset="-122"/>
              </a:rPr>
              <a:t>各时刻的出油量：</a:t>
            </a:r>
            <a:endParaRPr lang="en-US" altLang="zh-CN" sz="2200" dirty="0">
              <a:solidFill>
                <a:srgbClr val="0000FF"/>
              </a:solidFill>
              <a:latin typeface="微软雅黑" panose="020B0503020204020204" pitchFamily="34" charset="-122"/>
              <a:ea typeface="微软雅黑" panose="020B0503020204020204" pitchFamily="34" charset="-122"/>
            </a:endParaRPr>
          </a:p>
        </p:txBody>
      </p:sp>
      <p:graphicFrame>
        <p:nvGraphicFramePr>
          <p:cNvPr id="11" name="对象 10">
            <a:extLst>
              <a:ext uri="{FF2B5EF4-FFF2-40B4-BE49-F238E27FC236}">
                <a16:creationId xmlns:a16="http://schemas.microsoft.com/office/drawing/2014/main" id="{040CB61D-15CB-471D-9400-623B8F1BA291}"/>
              </a:ext>
            </a:extLst>
          </p:cNvPr>
          <p:cNvGraphicFramePr>
            <a:graphicFrameLocks noChangeAspect="1"/>
          </p:cNvGraphicFramePr>
          <p:nvPr>
            <p:extLst>
              <p:ext uri="{D42A27DB-BD31-4B8C-83A1-F6EECF244321}">
                <p14:modId xmlns:p14="http://schemas.microsoft.com/office/powerpoint/2010/main" val="1266844049"/>
              </p:ext>
            </p:extLst>
          </p:nvPr>
        </p:nvGraphicFramePr>
        <p:xfrm>
          <a:off x="2771800" y="3495600"/>
          <a:ext cx="3582988" cy="725488"/>
        </p:xfrm>
        <a:graphic>
          <a:graphicData uri="http://schemas.openxmlformats.org/presentationml/2006/ole">
            <mc:AlternateContent xmlns:mc="http://schemas.openxmlformats.org/markup-compatibility/2006">
              <mc:Choice xmlns:v="urn:schemas-microsoft-com:vml" Requires="v">
                <p:oleObj name="Equation" r:id="rId4" imgW="2133360" imgH="431640" progId="Equation.DSMT4">
                  <p:embed/>
                </p:oleObj>
              </mc:Choice>
              <mc:Fallback>
                <p:oleObj name="Equation" r:id="rId4" imgW="2133360" imgH="431640" progId="Equation.DSMT4">
                  <p:embed/>
                  <p:pic>
                    <p:nvPicPr>
                      <p:cNvPr id="11" name="对象 10">
                        <a:extLst>
                          <a:ext uri="{FF2B5EF4-FFF2-40B4-BE49-F238E27FC236}">
                            <a16:creationId xmlns:a16="http://schemas.microsoft.com/office/drawing/2014/main" id="{040CB61D-15CB-471D-9400-623B8F1BA291}"/>
                          </a:ext>
                        </a:extLst>
                      </p:cNvPr>
                      <p:cNvPicPr>
                        <a:picLocks noChangeAspect="1" noChangeArrowheads="1"/>
                      </p:cNvPicPr>
                      <p:nvPr/>
                    </p:nvPicPr>
                    <p:blipFill>
                      <a:blip r:embed="rId5"/>
                      <a:srcRect/>
                      <a:stretch>
                        <a:fillRect/>
                      </a:stretch>
                    </p:blipFill>
                    <p:spPr bwMode="auto">
                      <a:xfrm>
                        <a:off x="2771800" y="3495600"/>
                        <a:ext cx="3582988" cy="725488"/>
                      </a:xfrm>
                      <a:prstGeom prst="rect">
                        <a:avLst/>
                      </a:prstGeom>
                      <a:noFill/>
                      <a:ln>
                        <a:noFill/>
                      </a:ln>
                    </p:spPr>
                  </p:pic>
                </p:oleObj>
              </mc:Fallback>
            </mc:AlternateContent>
          </a:graphicData>
        </a:graphic>
      </p:graphicFrame>
      <p:sp>
        <p:nvSpPr>
          <p:cNvPr id="12" name="Rectangle 2">
            <a:extLst>
              <a:ext uri="{FF2B5EF4-FFF2-40B4-BE49-F238E27FC236}">
                <a16:creationId xmlns:a16="http://schemas.microsoft.com/office/drawing/2014/main" id="{CAC8F860-4E88-4AC2-99A2-DDC8B279C60F}"/>
              </a:ext>
            </a:extLst>
          </p:cNvPr>
          <p:cNvSpPr>
            <a:spLocks noChangeArrowheads="1"/>
          </p:cNvSpPr>
          <p:nvPr/>
        </p:nvSpPr>
        <p:spPr bwMode="auto">
          <a:xfrm>
            <a:off x="863588" y="3501999"/>
            <a:ext cx="7884876"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FF"/>
                </a:solidFill>
                <a:latin typeface="微软雅黑" panose="020B0503020204020204" pitchFamily="34" charset="-122"/>
                <a:ea typeface="微软雅黑" panose="020B0503020204020204" pitchFamily="34" charset="-122"/>
              </a:rPr>
              <a:t>最优化模型：</a:t>
            </a:r>
            <a:endParaRPr lang="en-US" altLang="zh-CN" sz="2200" dirty="0">
              <a:solidFill>
                <a:srgbClr val="0000FF"/>
              </a:solidFill>
              <a:latin typeface="微软雅黑" panose="020B0503020204020204" pitchFamily="34" charset="-122"/>
              <a:ea typeface="微软雅黑" panose="020B0503020204020204" pitchFamily="34" charset="-122"/>
            </a:endParaRPr>
          </a:p>
        </p:txBody>
      </p:sp>
      <p:sp>
        <p:nvSpPr>
          <p:cNvPr id="13" name="Rectangle 2">
            <a:extLst>
              <a:ext uri="{FF2B5EF4-FFF2-40B4-BE49-F238E27FC236}">
                <a16:creationId xmlns:a16="http://schemas.microsoft.com/office/drawing/2014/main" id="{B35AE920-01B4-4B51-8E27-EB0814782B49}"/>
              </a:ext>
            </a:extLst>
          </p:cNvPr>
          <p:cNvSpPr>
            <a:spLocks noChangeArrowheads="1"/>
          </p:cNvSpPr>
          <p:nvPr/>
        </p:nvSpPr>
        <p:spPr bwMode="auto">
          <a:xfrm>
            <a:off x="863588" y="4184803"/>
            <a:ext cx="7884876"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rPr>
              <a:t>其中 </a:t>
            </a:r>
            <a:r>
              <a:rPr lang="en-US" altLang="zh-CN" sz="2200" i="1" dirty="0" err="1">
                <a:solidFill>
                  <a:srgbClr val="000000"/>
                </a:solidFill>
                <a:ea typeface="微软雅黑" panose="020B0503020204020204" pitchFamily="34" charset="-122"/>
                <a:cs typeface="Times New Roman" panose="02020603050405020304" pitchFamily="18" charset="0"/>
              </a:rPr>
              <a:t>u</a:t>
            </a:r>
            <a:r>
              <a:rPr lang="en-US" altLang="zh-CN" sz="2200" i="1" baseline="-25000" dirty="0" err="1">
                <a:solidFill>
                  <a:srgbClr val="000000"/>
                </a:solidFill>
                <a:ea typeface="微软雅黑" panose="020B0503020204020204" pitchFamily="34" charset="-122"/>
                <a:cs typeface="Times New Roman" panose="02020603050405020304" pitchFamily="18" charset="0"/>
              </a:rPr>
              <a:t>i</a:t>
            </a:r>
            <a:r>
              <a:rPr lang="en-US" altLang="zh-CN" sz="2200" i="1" baseline="-25000" dirty="0">
                <a:solidFill>
                  <a:srgbClr val="000000"/>
                </a:solidFill>
                <a:ea typeface="微软雅黑" panose="020B0503020204020204" pitchFamily="34" charset="-122"/>
                <a:cs typeface="Times New Roman" panose="02020603050405020304" pitchFamily="18" charset="0"/>
              </a:rPr>
              <a:t>  </a:t>
            </a:r>
            <a:r>
              <a:rPr lang="zh-CN" altLang="en-US" sz="2200" dirty="0">
                <a:solidFill>
                  <a:srgbClr val="000000"/>
                </a:solidFill>
                <a:latin typeface="微软雅黑" panose="020B0503020204020204" pitchFamily="34" charset="-122"/>
                <a:ea typeface="微软雅黑" panose="020B0503020204020204" pitchFamily="34" charset="-122"/>
              </a:rPr>
              <a:t>为各时刻的实际出油量，可从附件</a:t>
            </a:r>
            <a:r>
              <a:rPr lang="en-US" altLang="zh-CN" sz="2200" dirty="0">
                <a:solidFill>
                  <a:srgbClr val="000000"/>
                </a:solidFill>
                <a:latin typeface="微软雅黑" panose="020B0503020204020204" pitchFamily="34" charset="-122"/>
                <a:ea typeface="微软雅黑" panose="020B0503020204020204" pitchFamily="34" charset="-122"/>
              </a:rPr>
              <a:t>2</a:t>
            </a:r>
            <a:r>
              <a:rPr lang="zh-CN" altLang="en-US" sz="2200" dirty="0">
                <a:solidFill>
                  <a:srgbClr val="000000"/>
                </a:solidFill>
                <a:latin typeface="微软雅黑" panose="020B0503020204020204" pitchFamily="34" charset="-122"/>
                <a:ea typeface="微软雅黑" panose="020B0503020204020204" pitchFamily="34" charset="-122"/>
              </a:rPr>
              <a:t>中获取。</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14" name="Rectangle 2">
            <a:extLst>
              <a:ext uri="{FF2B5EF4-FFF2-40B4-BE49-F238E27FC236}">
                <a16:creationId xmlns:a16="http://schemas.microsoft.com/office/drawing/2014/main" id="{0B6FA2F3-A5E4-4037-B800-101C1977E14B}"/>
              </a:ext>
            </a:extLst>
          </p:cNvPr>
          <p:cNvSpPr>
            <a:spLocks noChangeArrowheads="1"/>
          </p:cNvSpPr>
          <p:nvPr/>
        </p:nvSpPr>
        <p:spPr bwMode="auto">
          <a:xfrm>
            <a:off x="863588" y="4797152"/>
            <a:ext cx="7884876"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rgbClr val="FF0000"/>
                </a:solidFill>
                <a:latin typeface="微软雅黑" panose="020B0503020204020204" pitchFamily="34" charset="-122"/>
                <a:ea typeface="微软雅黑" panose="020B0503020204020204" pitchFamily="34" charset="-122"/>
              </a:rPr>
              <a:t>注：前</a:t>
            </a:r>
            <a:r>
              <a:rPr lang="en-US" altLang="zh-CN" sz="2200" dirty="0">
                <a:solidFill>
                  <a:srgbClr val="FF0000"/>
                </a:solidFill>
                <a:latin typeface="微软雅黑" panose="020B0503020204020204" pitchFamily="34" charset="-122"/>
                <a:ea typeface="微软雅黑" panose="020B0503020204020204" pitchFamily="34" charset="-122"/>
              </a:rPr>
              <a:t>300</a:t>
            </a:r>
            <a:r>
              <a:rPr lang="zh-CN" altLang="en-US" sz="2200" dirty="0">
                <a:solidFill>
                  <a:srgbClr val="FF0000"/>
                </a:solidFill>
                <a:latin typeface="微软雅黑" panose="020B0503020204020204" pitchFamily="34" charset="-122"/>
                <a:ea typeface="微软雅黑" panose="020B0503020204020204" pitchFamily="34" charset="-122"/>
              </a:rPr>
              <a:t>个数据用于模型求解，后</a:t>
            </a:r>
            <a:r>
              <a:rPr lang="en-US" altLang="zh-CN" sz="2200" dirty="0">
                <a:solidFill>
                  <a:srgbClr val="FF0000"/>
                </a:solidFill>
                <a:latin typeface="微软雅黑" panose="020B0503020204020204" pitchFamily="34" charset="-122"/>
                <a:ea typeface="微软雅黑" panose="020B0503020204020204" pitchFamily="34" charset="-122"/>
              </a:rPr>
              <a:t>300</a:t>
            </a:r>
            <a:r>
              <a:rPr lang="zh-CN" altLang="en-US" sz="2200" dirty="0">
                <a:solidFill>
                  <a:srgbClr val="FF0000"/>
                </a:solidFill>
                <a:latin typeface="微软雅黑" panose="020B0503020204020204" pitchFamily="34" charset="-122"/>
                <a:ea typeface="微软雅黑" panose="020B0503020204020204" pitchFamily="34" charset="-122"/>
              </a:rPr>
              <a:t>个数据用于模型检验。</a:t>
            </a:r>
            <a:endParaRPr lang="en-US" altLang="zh-CN" sz="2200" dirty="0">
              <a:solidFill>
                <a:srgbClr val="FF0000"/>
              </a:solidFill>
              <a:latin typeface="微软雅黑" panose="020B0503020204020204" pitchFamily="34" charset="-122"/>
              <a:ea typeface="微软雅黑" panose="020B0503020204020204" pitchFamily="34" charset="-122"/>
            </a:endParaRPr>
          </a:p>
        </p:txBody>
      </p:sp>
      <p:sp>
        <p:nvSpPr>
          <p:cNvPr id="20" name="日期占位符 19">
            <a:extLst>
              <a:ext uri="{FF2B5EF4-FFF2-40B4-BE49-F238E27FC236}">
                <a16:creationId xmlns:a16="http://schemas.microsoft.com/office/drawing/2014/main" id="{5ECA2C87-BFF0-4B50-BCA6-D8A96A906E7E}"/>
              </a:ext>
            </a:extLst>
          </p:cNvPr>
          <p:cNvSpPr>
            <a:spLocks noGrp="1"/>
          </p:cNvSpPr>
          <p:nvPr>
            <p:ph type="dt" sz="half" idx="2"/>
          </p:nvPr>
        </p:nvSpPr>
        <p:spPr/>
        <p:txBody>
          <a:bodyPr/>
          <a:lstStyle/>
          <a:p>
            <a:pPr>
              <a:defRPr/>
            </a:pPr>
            <a:fld id="{60228DD1-8D5B-482C-81DC-17F796D37C21}" type="datetime1">
              <a:rPr kumimoji="0" lang="zh-CN" altLang="en-US" smtClean="0"/>
              <a:t>2022/11/23</a:t>
            </a:fld>
            <a:endParaRPr kumimoji="0" lang="zh-CN" altLang="en-US" dirty="0"/>
          </a:p>
        </p:txBody>
      </p:sp>
      <p:sp>
        <p:nvSpPr>
          <p:cNvPr id="2" name="页脚占位符 1">
            <a:extLst>
              <a:ext uri="{FF2B5EF4-FFF2-40B4-BE49-F238E27FC236}">
                <a16:creationId xmlns:a16="http://schemas.microsoft.com/office/drawing/2014/main" id="{E2267A60-D4D1-40CE-9EDB-4A811DA2D42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875589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29160" y="980728"/>
            <a:ext cx="778725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求解纵向倾斜角度和横向偏转角度的程序代码</a:t>
            </a:r>
          </a:p>
        </p:txBody>
      </p:sp>
      <p:sp>
        <p:nvSpPr>
          <p:cNvPr id="14" name="Rectangle 2">
            <a:extLst>
              <a:ext uri="{FF2B5EF4-FFF2-40B4-BE49-F238E27FC236}">
                <a16:creationId xmlns:a16="http://schemas.microsoft.com/office/drawing/2014/main" id="{B6580B3E-B298-4DA4-9E35-4F7E52C1A142}"/>
              </a:ext>
            </a:extLst>
          </p:cNvPr>
          <p:cNvSpPr>
            <a:spLocks noChangeArrowheads="1"/>
          </p:cNvSpPr>
          <p:nvPr/>
        </p:nvSpPr>
        <p:spPr bwMode="auto">
          <a:xfrm>
            <a:off x="755576" y="1572384"/>
            <a:ext cx="7992888" cy="488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A = 1;                                            % </a:t>
            </a:r>
            <a:r>
              <a:rPr lang="zh-CN" altLang="en-US" sz="1600" dirty="0">
                <a:solidFill>
                  <a:srgbClr val="000000"/>
                </a:solidFill>
                <a:latin typeface="微软雅黑" panose="020B0503020204020204" pitchFamily="34" charset="-122"/>
                <a:ea typeface="微软雅黑" panose="020B0503020204020204" pitchFamily="34" charset="-122"/>
              </a:rPr>
              <a:t>球冠高度</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B = 2;                                            % </a:t>
            </a:r>
            <a:r>
              <a:rPr lang="zh-CN" altLang="en-US" sz="1600" dirty="0">
                <a:solidFill>
                  <a:srgbClr val="000000"/>
                </a:solidFill>
                <a:latin typeface="微软雅黑" panose="020B0503020204020204" pitchFamily="34" charset="-122"/>
                <a:ea typeface="微软雅黑" panose="020B0503020204020204" pitchFamily="34" charset="-122"/>
              </a:rPr>
              <a:t>探针位置参数</a:t>
            </a:r>
            <a:r>
              <a:rPr lang="en-US" altLang="zh-CN" sz="1600" dirty="0">
                <a:solidFill>
                  <a:srgbClr val="000000"/>
                </a:solidFill>
                <a:latin typeface="微软雅黑" panose="020B0503020204020204" pitchFamily="34" charset="-122"/>
                <a:ea typeface="微软雅黑" panose="020B0503020204020204" pitchFamily="34" charset="-122"/>
              </a:rPr>
              <a:t>B</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C = 6;                                            % </a:t>
            </a:r>
            <a:r>
              <a:rPr lang="zh-CN" altLang="en-US" sz="1600" dirty="0">
                <a:solidFill>
                  <a:srgbClr val="000000"/>
                </a:solidFill>
                <a:latin typeface="微软雅黑" panose="020B0503020204020204" pitchFamily="34" charset="-122"/>
                <a:ea typeface="微软雅黑" panose="020B0503020204020204" pitchFamily="34" charset="-122"/>
              </a:rPr>
              <a:t>探针位置参数</a:t>
            </a:r>
            <a:r>
              <a:rPr lang="en-US" altLang="zh-CN" sz="1600" dirty="0">
                <a:solidFill>
                  <a:srgbClr val="000000"/>
                </a:solidFill>
                <a:latin typeface="微软雅黑" panose="020B0503020204020204" pitchFamily="34" charset="-122"/>
                <a:ea typeface="微软雅黑" panose="020B0503020204020204" pitchFamily="34" charset="-122"/>
              </a:rPr>
              <a:t>B</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r = 1.5;                                          % </a:t>
            </a:r>
            <a:r>
              <a:rPr lang="zh-CN" altLang="en-US" sz="1600" dirty="0">
                <a:solidFill>
                  <a:srgbClr val="000000"/>
                </a:solidFill>
                <a:latin typeface="微软雅黑" panose="020B0503020204020204" pitchFamily="34" charset="-122"/>
                <a:ea typeface="微软雅黑" panose="020B0503020204020204" pitchFamily="34" charset="-122"/>
              </a:rPr>
              <a:t>油罐截面圆半径</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data = </a:t>
            </a:r>
            <a:r>
              <a:rPr lang="en-US" altLang="zh-CN" sz="1600" dirty="0" err="1">
                <a:solidFill>
                  <a:srgbClr val="000000"/>
                </a:solidFill>
                <a:latin typeface="微软雅黑" panose="020B0503020204020204" pitchFamily="34" charset="-122"/>
                <a:ea typeface="微软雅黑" panose="020B0503020204020204" pitchFamily="34" charset="-122"/>
              </a:rPr>
              <a:t>xlsread</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问题</a:t>
            </a:r>
            <a:r>
              <a:rPr lang="en-US" altLang="zh-CN" sz="1600" dirty="0">
                <a:solidFill>
                  <a:srgbClr val="000000"/>
                </a:solidFill>
                <a:latin typeface="微软雅黑" panose="020B0503020204020204" pitchFamily="34" charset="-122"/>
                <a:ea typeface="微软雅黑" panose="020B0503020204020204" pitchFamily="34" charset="-122"/>
              </a:rPr>
              <a:t>A</a:t>
            </a:r>
            <a:r>
              <a:rPr lang="zh-CN" altLang="en-US" sz="1600" dirty="0">
                <a:solidFill>
                  <a:srgbClr val="000000"/>
                </a:solidFill>
                <a:latin typeface="微软雅黑" panose="020B0503020204020204" pitchFamily="34" charset="-122"/>
                <a:ea typeface="微软雅黑" panose="020B0503020204020204" pitchFamily="34" charset="-122"/>
              </a:rPr>
              <a:t>附件</a:t>
            </a:r>
            <a:r>
              <a:rPr lang="en-US" altLang="zh-CN" sz="1600" dirty="0">
                <a:solidFill>
                  <a:srgbClr val="000000"/>
                </a:solidFill>
                <a:latin typeface="微软雅黑" panose="020B0503020204020204" pitchFamily="34" charset="-122"/>
                <a:ea typeface="微软雅黑" panose="020B0503020204020204" pitchFamily="34" charset="-122"/>
              </a:rPr>
              <a:t>2</a:t>
            </a:r>
            <a:r>
              <a:rPr lang="zh-CN" altLang="en-US" sz="1600" dirty="0">
                <a:solidFill>
                  <a:srgbClr val="000000"/>
                </a:solidFill>
                <a:latin typeface="微软雅黑" panose="020B0503020204020204" pitchFamily="34" charset="-122"/>
                <a:ea typeface="微软雅黑" panose="020B0503020204020204" pitchFamily="34" charset="-122"/>
              </a:rPr>
              <a:t>：实际采集数据表</a:t>
            </a:r>
            <a:r>
              <a:rPr lang="en-US" altLang="zh-CN" sz="1600" dirty="0">
                <a:solidFill>
                  <a:srgbClr val="000000"/>
                </a:solidFill>
                <a:latin typeface="微软雅黑" panose="020B0503020204020204" pitchFamily="34" charset="-122"/>
                <a:ea typeface="微软雅黑" panose="020B0503020204020204" pitchFamily="34" charset="-122"/>
              </a:rPr>
              <a:t>.xls',1);  % </a:t>
            </a:r>
            <a:r>
              <a:rPr lang="zh-CN" altLang="en-US" sz="1600" dirty="0">
                <a:solidFill>
                  <a:srgbClr val="000000"/>
                </a:solidFill>
                <a:latin typeface="微软雅黑" panose="020B0503020204020204" pitchFamily="34" charset="-122"/>
                <a:ea typeface="微软雅黑" panose="020B0503020204020204" pitchFamily="34" charset="-122"/>
              </a:rPr>
              <a:t>读取附件</a:t>
            </a:r>
            <a:r>
              <a:rPr lang="en-US" altLang="zh-CN" sz="1600" dirty="0">
                <a:solidFill>
                  <a:srgbClr val="000000"/>
                </a:solidFill>
                <a:latin typeface="微软雅黑" panose="020B0503020204020204" pitchFamily="34" charset="-122"/>
                <a:ea typeface="微软雅黑" panose="020B0503020204020204" pitchFamily="34" charset="-122"/>
              </a:rPr>
              <a:t>2</a:t>
            </a:r>
            <a:r>
              <a:rPr lang="zh-CN" altLang="en-US" sz="1600" dirty="0">
                <a:solidFill>
                  <a:srgbClr val="000000"/>
                </a:solidFill>
                <a:latin typeface="微软雅黑" panose="020B0503020204020204" pitchFamily="34" charset="-122"/>
                <a:ea typeface="微软雅黑" panose="020B0503020204020204" pitchFamily="34" charset="-122"/>
              </a:rPr>
              <a:t>的数据</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h = data(:,5)/1000;                        % </a:t>
            </a:r>
            <a:r>
              <a:rPr lang="zh-CN" altLang="en-US" sz="1600" dirty="0">
                <a:solidFill>
                  <a:srgbClr val="000000"/>
                </a:solidFill>
                <a:latin typeface="微软雅黑" panose="020B0503020204020204" pitchFamily="34" charset="-122"/>
                <a:ea typeface="微软雅黑" panose="020B0503020204020204" pitchFamily="34" charset="-122"/>
              </a:rPr>
              <a:t>油位计显示的油位高度</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u = data(1:end,4)/1000;                % </a:t>
            </a:r>
            <a:r>
              <a:rPr lang="zh-CN" altLang="en-US" sz="1600" dirty="0">
                <a:solidFill>
                  <a:srgbClr val="000000"/>
                </a:solidFill>
                <a:latin typeface="微软雅黑" panose="020B0503020204020204" pitchFamily="34" charset="-122"/>
                <a:ea typeface="微软雅黑" panose="020B0503020204020204" pitchFamily="34" charset="-122"/>
              </a:rPr>
              <a:t>出油量数据</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h_top</a:t>
            </a:r>
            <a:r>
              <a:rPr lang="en-US" altLang="zh-CN" sz="1600" dirty="0">
                <a:solidFill>
                  <a:srgbClr val="000000"/>
                </a:solidFill>
                <a:latin typeface="微软雅黑" panose="020B0503020204020204" pitchFamily="34" charset="-122"/>
                <a:ea typeface="微软雅黑" panose="020B0503020204020204" pitchFamily="34" charset="-122"/>
              </a:rPr>
              <a:t> = h(1:301);                          % </a:t>
            </a:r>
            <a:r>
              <a:rPr lang="zh-CN" altLang="en-US" sz="1600" dirty="0">
                <a:solidFill>
                  <a:srgbClr val="000000"/>
                </a:solidFill>
                <a:latin typeface="微软雅黑" panose="020B0503020204020204" pitchFamily="34" charset="-122"/>
                <a:ea typeface="微软雅黑" panose="020B0503020204020204" pitchFamily="34" charset="-122"/>
              </a:rPr>
              <a:t>前</a:t>
            </a:r>
            <a:r>
              <a:rPr lang="en-US" altLang="zh-CN" sz="1600" dirty="0">
                <a:solidFill>
                  <a:srgbClr val="000000"/>
                </a:solidFill>
                <a:latin typeface="微软雅黑" panose="020B0503020204020204" pitchFamily="34" charset="-122"/>
                <a:ea typeface="微软雅黑" panose="020B0503020204020204" pitchFamily="34" charset="-122"/>
              </a:rPr>
              <a:t>301</a:t>
            </a:r>
            <a:r>
              <a:rPr lang="zh-CN" altLang="en-US" sz="1600" dirty="0">
                <a:solidFill>
                  <a:srgbClr val="000000"/>
                </a:solidFill>
                <a:latin typeface="微软雅黑" panose="020B0503020204020204" pitchFamily="34" charset="-122"/>
                <a:ea typeface="微软雅黑" panose="020B0503020204020204" pitchFamily="34" charset="-122"/>
              </a:rPr>
              <a:t>个油位高度</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u_top</a:t>
            </a:r>
            <a:r>
              <a:rPr lang="en-US" altLang="zh-CN" sz="1600" dirty="0">
                <a:solidFill>
                  <a:srgbClr val="000000"/>
                </a:solidFill>
                <a:latin typeface="微软雅黑" panose="020B0503020204020204" pitchFamily="34" charset="-122"/>
                <a:ea typeface="微软雅黑" panose="020B0503020204020204" pitchFamily="34" charset="-122"/>
              </a:rPr>
              <a:t> = u(2:301);                          % </a:t>
            </a:r>
            <a:r>
              <a:rPr lang="zh-CN" altLang="en-US" sz="1600" dirty="0">
                <a:solidFill>
                  <a:srgbClr val="000000"/>
                </a:solidFill>
                <a:latin typeface="微软雅黑" panose="020B0503020204020204" pitchFamily="34" charset="-122"/>
                <a:ea typeface="微软雅黑" panose="020B0503020204020204" pitchFamily="34" charset="-122"/>
              </a:rPr>
              <a:t>前</a:t>
            </a:r>
            <a:r>
              <a:rPr lang="en-US" altLang="zh-CN" sz="1600" dirty="0">
                <a:solidFill>
                  <a:srgbClr val="000000"/>
                </a:solidFill>
                <a:latin typeface="微软雅黑" panose="020B0503020204020204" pitchFamily="34" charset="-122"/>
                <a:ea typeface="微软雅黑" panose="020B0503020204020204" pitchFamily="34" charset="-122"/>
              </a:rPr>
              <a:t>300</a:t>
            </a:r>
            <a:r>
              <a:rPr lang="zh-CN" altLang="en-US" sz="1600" dirty="0">
                <a:solidFill>
                  <a:srgbClr val="000000"/>
                </a:solidFill>
                <a:latin typeface="微软雅黑" panose="020B0503020204020204" pitchFamily="34" charset="-122"/>
                <a:ea typeface="微软雅黑" panose="020B0503020204020204" pitchFamily="34" charset="-122"/>
              </a:rPr>
              <a:t>个出油量</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Vfun</a:t>
            </a:r>
            <a:r>
              <a:rPr lang="en-US" altLang="zh-CN" sz="1600" dirty="0">
                <a:solidFill>
                  <a:srgbClr val="000000"/>
                </a:solidFill>
                <a:latin typeface="微软雅黑" panose="020B0503020204020204" pitchFamily="34" charset="-122"/>
                <a:ea typeface="微软雅黑" panose="020B0503020204020204" pitchFamily="34" charset="-122"/>
              </a:rPr>
              <a:t> = @(</a:t>
            </a:r>
            <a:r>
              <a:rPr lang="en-US" altLang="zh-CN" sz="1600" dirty="0" err="1">
                <a:solidFill>
                  <a:srgbClr val="000000"/>
                </a:solidFill>
                <a:latin typeface="微软雅黑" panose="020B0503020204020204" pitchFamily="34" charset="-122"/>
                <a:ea typeface="微软雅黑" panose="020B0503020204020204" pitchFamily="34" charset="-122"/>
              </a:rPr>
              <a:t>Alp,Bet</a:t>
            </a:r>
            <a:r>
              <a:rPr lang="en-US" altLang="zh-CN" sz="1600" dirty="0">
                <a:solidFill>
                  <a:srgbClr val="000000"/>
                </a:solidFill>
                <a:latin typeface="微软雅黑" panose="020B0503020204020204" pitchFamily="34" charset="-122"/>
                <a:ea typeface="微软雅黑" panose="020B0503020204020204" pitchFamily="34" charset="-122"/>
              </a:rPr>
              <a:t>)OilVolumnFun2(</a:t>
            </a:r>
            <a:r>
              <a:rPr lang="en-US" altLang="zh-CN" sz="1600" dirty="0" err="1">
                <a:solidFill>
                  <a:srgbClr val="000000"/>
                </a:solidFill>
                <a:latin typeface="微软雅黑" panose="020B0503020204020204" pitchFamily="34" charset="-122"/>
                <a:ea typeface="微软雅黑" panose="020B0503020204020204" pitchFamily="34" charset="-122"/>
              </a:rPr>
              <a:t>Alp,Bet,h_top,r,A,B,C</a:t>
            </a:r>
            <a:r>
              <a:rPr lang="en-US" altLang="zh-CN" sz="1600" dirty="0">
                <a:solidFill>
                  <a:srgbClr val="000000"/>
                </a:solidFill>
                <a:latin typeface="微软雅黑" panose="020B0503020204020204" pitchFamily="34" charset="-122"/>
                <a:ea typeface="微软雅黑" panose="020B0503020204020204" pitchFamily="34" charset="-122"/>
              </a:rPr>
              <a:t>);        % </a:t>
            </a:r>
            <a:r>
              <a:rPr lang="zh-CN" altLang="en-US" sz="1600" dirty="0">
                <a:solidFill>
                  <a:srgbClr val="000000"/>
                </a:solidFill>
                <a:latin typeface="微软雅黑" panose="020B0503020204020204" pitchFamily="34" charset="-122"/>
                <a:ea typeface="微软雅黑" panose="020B0503020204020204" pitchFamily="34" charset="-122"/>
              </a:rPr>
              <a:t>理论油量</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DV = @(</a:t>
            </a:r>
            <a:r>
              <a:rPr lang="en-US" altLang="zh-CN" sz="1600" dirty="0" err="1">
                <a:solidFill>
                  <a:srgbClr val="000000"/>
                </a:solidFill>
                <a:latin typeface="微软雅黑" panose="020B0503020204020204" pitchFamily="34" charset="-122"/>
                <a:ea typeface="微软雅黑" panose="020B0503020204020204" pitchFamily="34" charset="-122"/>
              </a:rPr>
              <a:t>Alp,Bet</a:t>
            </a:r>
            <a:r>
              <a:rPr lang="en-US" altLang="zh-CN" sz="1600" dirty="0">
                <a:solidFill>
                  <a:srgbClr val="000000"/>
                </a:solidFill>
                <a:latin typeface="微软雅黑" panose="020B0503020204020204" pitchFamily="34" charset="-122"/>
                <a:ea typeface="微软雅黑" panose="020B0503020204020204" pitchFamily="34" charset="-122"/>
              </a:rPr>
              <a:t>)-diff(</a:t>
            </a:r>
            <a:r>
              <a:rPr lang="en-US" altLang="zh-CN" sz="1600" dirty="0" err="1">
                <a:solidFill>
                  <a:srgbClr val="000000"/>
                </a:solidFill>
                <a:latin typeface="微软雅黑" panose="020B0503020204020204" pitchFamily="34" charset="-122"/>
                <a:ea typeface="微软雅黑" panose="020B0503020204020204" pitchFamily="34" charset="-122"/>
              </a:rPr>
              <a:t>Vfun</a:t>
            </a:r>
            <a:r>
              <a:rPr lang="en-US" altLang="zh-CN" sz="1600" dirty="0">
                <a:solidFill>
                  <a:srgbClr val="000000"/>
                </a:solidFill>
                <a:latin typeface="微软雅黑" panose="020B0503020204020204" pitchFamily="34" charset="-122"/>
                <a:ea typeface="微软雅黑" panose="020B0503020204020204" pitchFamily="34" charset="-122"/>
              </a:rPr>
              <a:t>(</a:t>
            </a:r>
            <a:r>
              <a:rPr lang="en-US" altLang="zh-CN" sz="1600" dirty="0" err="1">
                <a:solidFill>
                  <a:srgbClr val="000000"/>
                </a:solidFill>
                <a:latin typeface="微软雅黑" panose="020B0503020204020204" pitchFamily="34" charset="-122"/>
                <a:ea typeface="微软雅黑" panose="020B0503020204020204" pitchFamily="34" charset="-122"/>
              </a:rPr>
              <a:t>Alp,Bet</a:t>
            </a:r>
            <a:r>
              <a:rPr lang="en-US" altLang="zh-CN" sz="1600" dirty="0">
                <a:solidFill>
                  <a:srgbClr val="000000"/>
                </a:solidFill>
                <a:latin typeface="微软雅黑" panose="020B0503020204020204" pitchFamily="34" charset="-122"/>
                <a:ea typeface="微软雅黑" panose="020B0503020204020204" pitchFamily="34" charset="-122"/>
              </a:rPr>
              <a:t>));                                        % </a:t>
            </a:r>
            <a:r>
              <a:rPr lang="zh-CN" altLang="en-US" sz="1600" dirty="0">
                <a:solidFill>
                  <a:srgbClr val="000000"/>
                </a:solidFill>
                <a:latin typeface="微软雅黑" panose="020B0503020204020204" pitchFamily="34" charset="-122"/>
                <a:ea typeface="微软雅黑" panose="020B0503020204020204" pitchFamily="34" charset="-122"/>
              </a:rPr>
              <a:t>理论出油量</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ObjFun</a:t>
            </a:r>
            <a:r>
              <a:rPr lang="en-US" altLang="zh-CN" sz="1600" dirty="0">
                <a:solidFill>
                  <a:srgbClr val="000000"/>
                </a:solidFill>
                <a:latin typeface="微软雅黑" panose="020B0503020204020204" pitchFamily="34" charset="-122"/>
                <a:ea typeface="微软雅黑" panose="020B0503020204020204" pitchFamily="34" charset="-122"/>
              </a:rPr>
              <a:t> = @(Angle)sum((DV(Angle(1),Angle(2))-</a:t>
            </a:r>
            <a:r>
              <a:rPr lang="en-US" altLang="zh-CN" sz="1600" dirty="0" err="1">
                <a:solidFill>
                  <a:srgbClr val="000000"/>
                </a:solidFill>
                <a:latin typeface="微软雅黑" panose="020B0503020204020204" pitchFamily="34" charset="-122"/>
                <a:ea typeface="微软雅黑" panose="020B0503020204020204" pitchFamily="34" charset="-122"/>
              </a:rPr>
              <a:t>u_top</a:t>
            </a:r>
            <a:r>
              <a:rPr lang="en-US" altLang="zh-CN" sz="1600" dirty="0">
                <a:solidFill>
                  <a:srgbClr val="000000"/>
                </a:solidFill>
                <a:latin typeface="微软雅黑" panose="020B0503020204020204" pitchFamily="34" charset="-122"/>
                <a:ea typeface="微软雅黑" panose="020B0503020204020204" pitchFamily="34" charset="-122"/>
              </a:rPr>
              <a:t>).^2);    % </a:t>
            </a:r>
            <a:r>
              <a:rPr lang="zh-CN" altLang="en-US" sz="1600" dirty="0">
                <a:solidFill>
                  <a:srgbClr val="000000"/>
                </a:solidFill>
                <a:latin typeface="微软雅黑" panose="020B0503020204020204" pitchFamily="34" charset="-122"/>
                <a:ea typeface="微软雅黑" panose="020B0503020204020204" pitchFamily="34" charset="-122"/>
              </a:rPr>
              <a:t>目标函数</a:t>
            </a:r>
          </a:p>
          <a:p>
            <a:pPr>
              <a:lnSpc>
                <a:spcPct val="14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Alp_Bet</a:t>
            </a:r>
            <a:r>
              <a:rPr lang="en-US" altLang="zh-CN" sz="1600" dirty="0">
                <a:solidFill>
                  <a:srgbClr val="000000"/>
                </a:solidFill>
                <a:latin typeface="微软雅黑" panose="020B0503020204020204" pitchFamily="34" charset="-122"/>
                <a:ea typeface="微软雅黑" panose="020B0503020204020204" pitchFamily="34" charset="-122"/>
              </a:rPr>
              <a:t> = </a:t>
            </a:r>
            <a:r>
              <a:rPr lang="en-US" altLang="zh-CN" sz="1600" dirty="0" err="1">
                <a:solidFill>
                  <a:srgbClr val="000000"/>
                </a:solidFill>
                <a:latin typeface="微软雅黑" panose="020B0503020204020204" pitchFamily="34" charset="-122"/>
                <a:ea typeface="微软雅黑" panose="020B0503020204020204" pitchFamily="34" charset="-122"/>
              </a:rPr>
              <a:t>fminunc</a:t>
            </a:r>
            <a:r>
              <a:rPr lang="en-US" altLang="zh-CN" sz="1600" dirty="0">
                <a:solidFill>
                  <a:srgbClr val="000000"/>
                </a:solidFill>
                <a:latin typeface="微软雅黑" panose="020B0503020204020204" pitchFamily="34" charset="-122"/>
                <a:ea typeface="微软雅黑" panose="020B0503020204020204" pitchFamily="34" charset="-122"/>
              </a:rPr>
              <a:t>(</a:t>
            </a:r>
            <a:r>
              <a:rPr lang="en-US" altLang="zh-CN" sz="1600" dirty="0" err="1">
                <a:solidFill>
                  <a:srgbClr val="000000"/>
                </a:solidFill>
                <a:latin typeface="微软雅黑" panose="020B0503020204020204" pitchFamily="34" charset="-122"/>
                <a:ea typeface="微软雅黑" panose="020B0503020204020204" pitchFamily="34" charset="-122"/>
              </a:rPr>
              <a:t>ObjFun</a:t>
            </a:r>
            <a:r>
              <a:rPr lang="en-US" altLang="zh-CN" sz="1600" dirty="0">
                <a:solidFill>
                  <a:srgbClr val="000000"/>
                </a:solidFill>
                <a:latin typeface="微软雅黑" panose="020B0503020204020204" pitchFamily="34" charset="-122"/>
                <a:ea typeface="微软雅黑" panose="020B0503020204020204" pitchFamily="34" charset="-122"/>
              </a:rPr>
              <a:t>,[2,2])                                      % </a:t>
            </a:r>
            <a:r>
              <a:rPr lang="zh-CN" altLang="en-US" sz="1600" dirty="0">
                <a:solidFill>
                  <a:srgbClr val="000000"/>
                </a:solidFill>
                <a:latin typeface="微软雅黑" panose="020B0503020204020204" pitchFamily="34" charset="-122"/>
                <a:ea typeface="微软雅黑" panose="020B0503020204020204" pitchFamily="34" charset="-122"/>
              </a:rPr>
              <a:t>求解最优化问题</a:t>
            </a:r>
          </a:p>
          <a:p>
            <a:pPr>
              <a:lnSpc>
                <a:spcPct val="140000"/>
              </a:lnSpc>
            </a:pPr>
            <a:r>
              <a:rPr lang="en-US" altLang="zh-CN" sz="1600" dirty="0" err="1">
                <a:solidFill>
                  <a:srgbClr val="000000"/>
                </a:solidFill>
                <a:latin typeface="微软雅黑" panose="020B0503020204020204" pitchFamily="34" charset="-122"/>
                <a:ea typeface="微软雅黑" panose="020B0503020204020204" pitchFamily="34" charset="-122"/>
              </a:rPr>
              <a:t>Alp_Bet</a:t>
            </a:r>
            <a:r>
              <a:rPr lang="en-US" altLang="zh-CN" sz="1600" dirty="0">
                <a:solidFill>
                  <a:srgbClr val="000000"/>
                </a:solidFill>
                <a:latin typeface="微软雅黑" panose="020B0503020204020204" pitchFamily="34" charset="-122"/>
                <a:ea typeface="微软雅黑" panose="020B0503020204020204" pitchFamily="34" charset="-122"/>
              </a:rPr>
              <a:t> =    2.1275    4.2520</a:t>
            </a:r>
          </a:p>
        </p:txBody>
      </p:sp>
      <p:sp>
        <p:nvSpPr>
          <p:cNvPr id="13" name="日期占位符 12">
            <a:extLst>
              <a:ext uri="{FF2B5EF4-FFF2-40B4-BE49-F238E27FC236}">
                <a16:creationId xmlns:a16="http://schemas.microsoft.com/office/drawing/2014/main" id="{0F9CA3E9-595E-4B59-9542-487F2841C0B1}"/>
              </a:ext>
            </a:extLst>
          </p:cNvPr>
          <p:cNvSpPr>
            <a:spLocks noGrp="1"/>
          </p:cNvSpPr>
          <p:nvPr>
            <p:ph type="dt" sz="half" idx="2"/>
          </p:nvPr>
        </p:nvSpPr>
        <p:spPr/>
        <p:txBody>
          <a:bodyPr/>
          <a:lstStyle/>
          <a:p>
            <a:pPr>
              <a:defRPr/>
            </a:pPr>
            <a:fld id="{B672EEC8-2A1E-47B9-A98B-05C74A074783}" type="datetime1">
              <a:rPr kumimoji="0" lang="zh-CN" altLang="en-US" smtClean="0"/>
              <a:t>2022/11/23</a:t>
            </a:fld>
            <a:endParaRPr kumimoji="0" lang="zh-CN" altLang="en-US" dirty="0"/>
          </a:p>
        </p:txBody>
      </p:sp>
      <p:sp>
        <p:nvSpPr>
          <p:cNvPr id="16" name="Text Box 29">
            <a:extLst>
              <a:ext uri="{FF2B5EF4-FFF2-40B4-BE49-F238E27FC236}">
                <a16:creationId xmlns:a16="http://schemas.microsoft.com/office/drawing/2014/main" id="{74123CCF-B49A-443C-AE52-3D8E3502D79E}"/>
              </a:ext>
            </a:extLst>
          </p:cNvPr>
          <p:cNvSpPr txBox="1">
            <a:spLocks noChangeArrowheads="1"/>
          </p:cNvSpPr>
          <p:nvPr/>
        </p:nvSpPr>
        <p:spPr bwMode="auto">
          <a:xfrm>
            <a:off x="449785" y="519063"/>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六、问题二模型求解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3E3AC20D-3994-4716-AD72-287BF9F8D72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054645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B6580B3E-B298-4DA4-9E35-4F7E52C1A142}"/>
              </a:ext>
            </a:extLst>
          </p:cNvPr>
          <p:cNvSpPr>
            <a:spLocks noChangeArrowheads="1"/>
          </p:cNvSpPr>
          <p:nvPr/>
        </p:nvSpPr>
        <p:spPr bwMode="auto">
          <a:xfrm>
            <a:off x="755576" y="1559030"/>
            <a:ext cx="7992888" cy="485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定义新的油位高度向量，计算理论油量</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hnew</a:t>
            </a:r>
            <a:r>
              <a:rPr lang="en-US" altLang="zh-CN" sz="1600" dirty="0">
                <a:solidFill>
                  <a:srgbClr val="000000"/>
                </a:solidFill>
                <a:latin typeface="微软雅黑" panose="020B0503020204020204" pitchFamily="34" charset="-122"/>
                <a:ea typeface="微软雅黑" panose="020B0503020204020204" pitchFamily="34" charset="-122"/>
              </a:rPr>
              <a:t> = </a:t>
            </a:r>
            <a:r>
              <a:rPr lang="en-US" altLang="zh-CN" sz="1600" dirty="0" err="1">
                <a:solidFill>
                  <a:srgbClr val="000000"/>
                </a:solidFill>
                <a:latin typeface="微软雅黑" panose="020B0503020204020204" pitchFamily="34" charset="-122"/>
                <a:ea typeface="微软雅黑" panose="020B0503020204020204" pitchFamily="34" charset="-122"/>
              </a:rPr>
              <a:t>linspace</a:t>
            </a:r>
            <a:r>
              <a:rPr lang="en-US" altLang="zh-CN" sz="1600" dirty="0">
                <a:solidFill>
                  <a:srgbClr val="000000"/>
                </a:solidFill>
                <a:latin typeface="微软雅黑" panose="020B0503020204020204" pitchFamily="34" charset="-122"/>
                <a:ea typeface="微软雅黑" panose="020B0503020204020204" pitchFamily="34" charset="-122"/>
              </a:rPr>
              <a:t>(0,3,60);   </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Vnew</a:t>
            </a:r>
            <a:r>
              <a:rPr lang="en-US" altLang="zh-CN" sz="1600" dirty="0">
                <a:solidFill>
                  <a:srgbClr val="000000"/>
                </a:solidFill>
                <a:latin typeface="微软雅黑" panose="020B0503020204020204" pitchFamily="34" charset="-122"/>
                <a:ea typeface="微软雅黑" panose="020B0503020204020204" pitchFamily="34" charset="-122"/>
              </a:rPr>
              <a:t> = 1000*OilVolumnFun2(</a:t>
            </a:r>
            <a:r>
              <a:rPr lang="en-US" altLang="zh-CN" sz="1600" dirty="0" err="1">
                <a:solidFill>
                  <a:srgbClr val="000000"/>
                </a:solidFill>
                <a:latin typeface="微软雅黑" panose="020B0503020204020204" pitchFamily="34" charset="-122"/>
                <a:ea typeface="微软雅黑" panose="020B0503020204020204" pitchFamily="34" charset="-122"/>
              </a:rPr>
              <a:t>Alp_Bet</a:t>
            </a:r>
            <a:r>
              <a:rPr lang="en-US" altLang="zh-CN" sz="1600" dirty="0">
                <a:solidFill>
                  <a:srgbClr val="000000"/>
                </a:solidFill>
                <a:latin typeface="微软雅黑" panose="020B0503020204020204" pitchFamily="34" charset="-122"/>
                <a:ea typeface="微软雅黑" panose="020B0503020204020204" pitchFamily="34" charset="-122"/>
              </a:rPr>
              <a:t>(1),</a:t>
            </a:r>
            <a:r>
              <a:rPr lang="en-US" altLang="zh-CN" sz="1600" dirty="0" err="1">
                <a:solidFill>
                  <a:srgbClr val="000000"/>
                </a:solidFill>
                <a:latin typeface="微软雅黑" panose="020B0503020204020204" pitchFamily="34" charset="-122"/>
                <a:ea typeface="微软雅黑" panose="020B0503020204020204" pitchFamily="34" charset="-122"/>
              </a:rPr>
              <a:t>Alp_Bet</a:t>
            </a:r>
            <a:r>
              <a:rPr lang="en-US" altLang="zh-CN" sz="1600" dirty="0">
                <a:solidFill>
                  <a:srgbClr val="000000"/>
                </a:solidFill>
                <a:latin typeface="微软雅黑" panose="020B0503020204020204" pitchFamily="34" charset="-122"/>
                <a:ea typeface="微软雅黑" panose="020B0503020204020204" pitchFamily="34" charset="-122"/>
              </a:rPr>
              <a:t>(2),</a:t>
            </a:r>
            <a:r>
              <a:rPr lang="en-US" altLang="zh-CN" sz="1600" dirty="0" err="1">
                <a:solidFill>
                  <a:srgbClr val="000000"/>
                </a:solidFill>
                <a:latin typeface="微软雅黑" panose="020B0503020204020204" pitchFamily="34" charset="-122"/>
                <a:ea typeface="微软雅黑" panose="020B0503020204020204" pitchFamily="34" charset="-122"/>
              </a:rPr>
              <a:t>hnew,r,A,B,C</a:t>
            </a:r>
            <a:r>
              <a:rPr lang="en-US" altLang="zh-CN" sz="1600" dirty="0">
                <a:solidFill>
                  <a:srgbClr val="000000"/>
                </a:solidFill>
                <a:latin typeface="微软雅黑" panose="020B0503020204020204" pitchFamily="34" charset="-122"/>
                <a:ea typeface="微软雅黑" panose="020B0503020204020204" pitchFamily="34" charset="-122"/>
              </a:rPr>
              <a:t>);</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附件</a:t>
            </a:r>
            <a:r>
              <a:rPr lang="en-US" altLang="zh-CN" sz="1600" dirty="0">
                <a:solidFill>
                  <a:srgbClr val="000000"/>
                </a:solidFill>
                <a:latin typeface="微软雅黑" panose="020B0503020204020204" pitchFamily="34" charset="-122"/>
                <a:ea typeface="微软雅黑" panose="020B0503020204020204" pitchFamily="34" charset="-122"/>
              </a:rPr>
              <a:t>2</a:t>
            </a:r>
            <a:r>
              <a:rPr lang="zh-CN" altLang="en-US" sz="1600" dirty="0">
                <a:solidFill>
                  <a:srgbClr val="000000"/>
                </a:solidFill>
                <a:latin typeface="微软雅黑" panose="020B0503020204020204" pitchFamily="34" charset="-122"/>
                <a:ea typeface="微软雅黑" panose="020B0503020204020204" pitchFamily="34" charset="-122"/>
              </a:rPr>
              <a:t>中给出的显示油量</a:t>
            </a:r>
            <a:endParaRPr lang="en-US" altLang="zh-CN"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V = data(:,6);                                 </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对油位高度值进行排序</a:t>
            </a:r>
            <a:endParaRPr lang="en-US" altLang="zh-CN"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hs,id</a:t>
            </a:r>
            <a:r>
              <a:rPr lang="en-US" altLang="zh-CN" sz="1600" dirty="0">
                <a:solidFill>
                  <a:srgbClr val="000000"/>
                </a:solidFill>
                <a:latin typeface="微软雅黑" panose="020B0503020204020204" pitchFamily="34" charset="-122"/>
                <a:ea typeface="微软雅黑" panose="020B0503020204020204" pitchFamily="34" charset="-122"/>
              </a:rPr>
              <a:t>] = sort(h); </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figure;</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绘制油位高度曲线</a:t>
            </a:r>
            <a:endParaRPr lang="en-US" altLang="zh-CN"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plot(</a:t>
            </a:r>
            <a:r>
              <a:rPr lang="en-US" altLang="zh-CN" sz="1600" dirty="0" err="1">
                <a:solidFill>
                  <a:srgbClr val="000000"/>
                </a:solidFill>
                <a:latin typeface="微软雅黑" panose="020B0503020204020204" pitchFamily="34" charset="-122"/>
                <a:ea typeface="微软雅黑" panose="020B0503020204020204" pitchFamily="34" charset="-122"/>
              </a:rPr>
              <a:t>hs,V</a:t>
            </a:r>
            <a:r>
              <a:rPr lang="en-US" altLang="zh-CN" sz="1600" dirty="0">
                <a:solidFill>
                  <a:srgbClr val="000000"/>
                </a:solidFill>
                <a:latin typeface="微软雅黑" panose="020B0503020204020204" pitchFamily="34" charset="-122"/>
                <a:ea typeface="微软雅黑" panose="020B0503020204020204" pitchFamily="34" charset="-122"/>
              </a:rPr>
              <a:t>(id),'b',hnew,</a:t>
            </a:r>
            <a:r>
              <a:rPr lang="en-US" altLang="zh-CN" sz="1600" dirty="0" err="1">
                <a:solidFill>
                  <a:srgbClr val="000000"/>
                </a:solidFill>
                <a:latin typeface="微软雅黑" panose="020B0503020204020204" pitchFamily="34" charset="-122"/>
                <a:ea typeface="微软雅黑" panose="020B0503020204020204" pitchFamily="34" charset="-122"/>
              </a:rPr>
              <a:t>Vnew</a:t>
            </a:r>
            <a:r>
              <a:rPr lang="en-US" altLang="zh-CN" sz="1600" dirty="0">
                <a:solidFill>
                  <a:srgbClr val="000000"/>
                </a:solidFill>
                <a:latin typeface="微软雅黑" panose="020B0503020204020204" pitchFamily="34" charset="-122"/>
                <a:ea typeface="微软雅黑" panose="020B0503020204020204" pitchFamily="34" charset="-122"/>
              </a:rPr>
              <a:t>,'r--')</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xlabel</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油位高度</a:t>
            </a:r>
            <a:r>
              <a:rPr lang="en-US" altLang="zh-CN" sz="1600" dirty="0">
                <a:solidFill>
                  <a:srgbClr val="000000"/>
                </a:solidFill>
                <a:latin typeface="微软雅黑" panose="020B0503020204020204" pitchFamily="34" charset="-122"/>
                <a:ea typeface="微软雅黑" panose="020B0503020204020204" pitchFamily="34" charset="-122"/>
              </a:rPr>
              <a:t>h</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m</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 </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ylabel</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储油量</a:t>
            </a:r>
            <a:r>
              <a:rPr lang="en-US" altLang="zh-CN" sz="1600" dirty="0">
                <a:solidFill>
                  <a:srgbClr val="000000"/>
                </a:solidFill>
                <a:latin typeface="微软雅黑" panose="020B0503020204020204" pitchFamily="34" charset="-122"/>
                <a:ea typeface="微软雅黑" panose="020B0503020204020204" pitchFamily="34" charset="-122"/>
              </a:rPr>
              <a:t>V</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L</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legend('</a:t>
            </a:r>
            <a:r>
              <a:rPr lang="zh-CN" altLang="en-US" sz="1600" dirty="0">
                <a:solidFill>
                  <a:srgbClr val="000000"/>
                </a:solidFill>
                <a:latin typeface="微软雅黑" panose="020B0503020204020204" pitchFamily="34" charset="-122"/>
                <a:ea typeface="微软雅黑" panose="020B0503020204020204" pitchFamily="34" charset="-122"/>
              </a:rPr>
              <a:t>显示油量</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理论油量</a:t>
            </a:r>
            <a:r>
              <a:rPr lang="en-US" altLang="zh-CN" sz="1600" dirty="0">
                <a:solidFill>
                  <a:srgbClr val="000000"/>
                </a:solidFill>
                <a:latin typeface="微软雅黑" panose="020B0503020204020204" pitchFamily="34" charset="-122"/>
                <a:ea typeface="微软雅黑" panose="020B0503020204020204" pitchFamily="34" charset="-122"/>
              </a:rPr>
              <a:t>','Location','</a:t>
            </a:r>
            <a:r>
              <a:rPr lang="en-US" altLang="zh-CN" sz="1600" dirty="0" err="1">
                <a:solidFill>
                  <a:srgbClr val="000000"/>
                </a:solidFill>
                <a:latin typeface="微软雅黑" panose="020B0503020204020204" pitchFamily="34" charset="-122"/>
                <a:ea typeface="微软雅黑" panose="020B0503020204020204" pitchFamily="34" charset="-122"/>
              </a:rPr>
              <a:t>NorthWest</a:t>
            </a:r>
            <a:r>
              <a:rPr lang="en-US" altLang="zh-CN" sz="1600" dirty="0">
                <a:solidFill>
                  <a:srgbClr val="000000"/>
                </a:solidFill>
                <a:latin typeface="微软雅黑" panose="020B0503020204020204" pitchFamily="34" charset="-122"/>
                <a:ea typeface="微软雅黑" panose="020B0503020204020204" pitchFamily="34" charset="-122"/>
              </a:rPr>
              <a:t>') % </a:t>
            </a:r>
            <a:r>
              <a:rPr lang="zh-CN" altLang="en-US" sz="1600" dirty="0">
                <a:solidFill>
                  <a:srgbClr val="000000"/>
                </a:solidFill>
                <a:latin typeface="微软雅黑" panose="020B0503020204020204" pitchFamily="34" charset="-122"/>
                <a:ea typeface="微软雅黑" panose="020B0503020204020204" pitchFamily="34" charset="-122"/>
              </a:rPr>
              <a:t>图例</a:t>
            </a:r>
            <a:endParaRPr lang="en-US" altLang="zh-CN" sz="1600" dirty="0">
              <a:solidFill>
                <a:srgbClr val="0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5AB426A-EB74-4ABA-88ED-F4B4E3806A92}"/>
              </a:ext>
            </a:extLst>
          </p:cNvPr>
          <p:cNvPicPr>
            <a:picLocks noChangeAspect="1"/>
          </p:cNvPicPr>
          <p:nvPr/>
        </p:nvPicPr>
        <p:blipFill rotWithShape="1">
          <a:blip r:embed="rId2"/>
          <a:srcRect l="2921" r="7084"/>
          <a:stretch/>
        </p:blipFill>
        <p:spPr>
          <a:xfrm>
            <a:off x="4355976" y="2636912"/>
            <a:ext cx="4104086" cy="3425625"/>
          </a:xfrm>
          <a:prstGeom prst="rect">
            <a:avLst/>
          </a:prstGeom>
        </p:spPr>
      </p:pic>
      <p:sp>
        <p:nvSpPr>
          <p:cNvPr id="15" name="日期占位符 14">
            <a:extLst>
              <a:ext uri="{FF2B5EF4-FFF2-40B4-BE49-F238E27FC236}">
                <a16:creationId xmlns:a16="http://schemas.microsoft.com/office/drawing/2014/main" id="{EE50A8C6-B037-4D14-A310-66B56A714542}"/>
              </a:ext>
            </a:extLst>
          </p:cNvPr>
          <p:cNvSpPr>
            <a:spLocks noGrp="1"/>
          </p:cNvSpPr>
          <p:nvPr>
            <p:ph type="dt" sz="half" idx="2"/>
          </p:nvPr>
        </p:nvSpPr>
        <p:spPr/>
        <p:txBody>
          <a:bodyPr/>
          <a:lstStyle/>
          <a:p>
            <a:pPr>
              <a:defRPr/>
            </a:pPr>
            <a:fld id="{9F1D33AA-A6B6-44A5-9CED-DE69F0590B36}" type="datetime1">
              <a:rPr kumimoji="0" lang="zh-CN" altLang="en-US" smtClean="0"/>
              <a:t>2022/11/23</a:t>
            </a:fld>
            <a:endParaRPr kumimoji="0" lang="zh-CN" altLang="en-US" dirty="0"/>
          </a:p>
        </p:txBody>
      </p:sp>
      <p:sp>
        <p:nvSpPr>
          <p:cNvPr id="17" name="Text Box 2">
            <a:extLst>
              <a:ext uri="{FF2B5EF4-FFF2-40B4-BE49-F238E27FC236}">
                <a16:creationId xmlns:a16="http://schemas.microsoft.com/office/drawing/2014/main" id="{EA4D69EF-E168-449A-830D-676A8639633A}"/>
              </a:ext>
            </a:extLst>
          </p:cNvPr>
          <p:cNvSpPr txBox="1">
            <a:spLocks noChangeArrowheads="1"/>
          </p:cNvSpPr>
          <p:nvPr/>
        </p:nvSpPr>
        <p:spPr bwMode="auto">
          <a:xfrm>
            <a:off x="529160" y="980728"/>
            <a:ext cx="778725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3. </a:t>
            </a:r>
            <a:r>
              <a:rPr lang="zh-CN" altLang="en-US" sz="2400" dirty="0">
                <a:solidFill>
                  <a:srgbClr val="FF0000"/>
                </a:solidFill>
                <a:latin typeface="微软雅黑" pitchFamily="34" charset="-122"/>
                <a:ea typeface="微软雅黑" pitchFamily="34" charset="-122"/>
                <a:cs typeface="Times New Roman" pitchFamily="18" charset="0"/>
              </a:rPr>
              <a:t>绘制储油量与油位高度的关系曲线</a:t>
            </a:r>
          </a:p>
        </p:txBody>
      </p:sp>
      <p:sp>
        <p:nvSpPr>
          <p:cNvPr id="18" name="Text Box 29">
            <a:extLst>
              <a:ext uri="{FF2B5EF4-FFF2-40B4-BE49-F238E27FC236}">
                <a16:creationId xmlns:a16="http://schemas.microsoft.com/office/drawing/2014/main" id="{D9AFC4E5-83FF-4AE2-A2A1-5380D0BCED59}"/>
              </a:ext>
            </a:extLst>
          </p:cNvPr>
          <p:cNvSpPr txBox="1">
            <a:spLocks noChangeArrowheads="1"/>
          </p:cNvSpPr>
          <p:nvPr/>
        </p:nvSpPr>
        <p:spPr bwMode="auto">
          <a:xfrm>
            <a:off x="449785" y="519063"/>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六、问题二模型求解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F064BA50-2D3D-4EE0-8AAA-6CCF14043565}"/>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332730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29160" y="105273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4. </a:t>
            </a:r>
            <a:r>
              <a:rPr lang="zh-CN" altLang="en-US" sz="2400" dirty="0">
                <a:solidFill>
                  <a:srgbClr val="FF0000"/>
                </a:solidFill>
                <a:latin typeface="微软雅黑" pitchFamily="34" charset="-122"/>
                <a:ea typeface="微软雅黑" pitchFamily="34" charset="-122"/>
                <a:cs typeface="Times New Roman" pitchFamily="18" charset="0"/>
              </a:rPr>
              <a:t>模型及结果的检验</a:t>
            </a:r>
          </a:p>
        </p:txBody>
      </p:sp>
      <p:grpSp>
        <p:nvGrpSpPr>
          <p:cNvPr id="7" name="组合 6">
            <a:extLst>
              <a:ext uri="{FF2B5EF4-FFF2-40B4-BE49-F238E27FC236}">
                <a16:creationId xmlns:a16="http://schemas.microsoft.com/office/drawing/2014/main" id="{C33A0309-C7F9-48AE-ADA5-247FD40820A7}"/>
              </a:ext>
            </a:extLst>
          </p:cNvPr>
          <p:cNvGrpSpPr/>
          <p:nvPr/>
        </p:nvGrpSpPr>
        <p:grpSpPr>
          <a:xfrm>
            <a:off x="791580" y="1906030"/>
            <a:ext cx="7956884" cy="2243050"/>
            <a:chOff x="863588" y="1048779"/>
            <a:chExt cx="7956884" cy="2243050"/>
          </a:xfrm>
        </p:grpSpPr>
        <p:sp>
          <p:nvSpPr>
            <p:cNvPr id="8" name="Rectangle 2">
              <a:extLst>
                <a:ext uri="{FF2B5EF4-FFF2-40B4-BE49-F238E27FC236}">
                  <a16:creationId xmlns:a16="http://schemas.microsoft.com/office/drawing/2014/main" id="{94E985E3-D380-4DF5-9C9C-0DA1F12B3C6B}"/>
                </a:ext>
              </a:extLst>
            </p:cNvPr>
            <p:cNvSpPr>
              <a:spLocks noChangeArrowheads="1"/>
            </p:cNvSpPr>
            <p:nvPr/>
          </p:nvSpPr>
          <p:spPr bwMode="auto">
            <a:xfrm>
              <a:off x="863588" y="1048779"/>
              <a:ext cx="795688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将        的估计值及附件</a:t>
              </a: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中补充进油之后的</a:t>
              </a:r>
              <a:r>
                <a:rPr lang="en-US" altLang="zh-CN" sz="2400" dirty="0">
                  <a:solidFill>
                    <a:srgbClr val="000000"/>
                  </a:solidFill>
                  <a:latin typeface="微软雅黑" panose="020B0503020204020204" pitchFamily="34" charset="-122"/>
                  <a:ea typeface="微软雅黑" panose="020B0503020204020204" pitchFamily="34" charset="-122"/>
                </a:rPr>
                <a:t>300</a:t>
              </a:r>
              <a:r>
                <a:rPr lang="zh-CN" altLang="en-US" sz="2400" dirty="0">
                  <a:solidFill>
                    <a:srgbClr val="000000"/>
                  </a:solidFill>
                  <a:latin typeface="微软雅黑" panose="020B0503020204020204" pitchFamily="34" charset="-122"/>
                  <a:ea typeface="微软雅黑" panose="020B0503020204020204" pitchFamily="34" charset="-122"/>
                </a:rPr>
                <a:t>组     代入</a:t>
              </a:r>
              <a:r>
                <a:rPr lang="en-US" altLang="zh-CN" sz="2400" dirty="0">
                  <a:solidFill>
                    <a:srgbClr val="000000"/>
                  </a:solidFill>
                  <a:latin typeface="微软雅黑" panose="020B0503020204020204" pitchFamily="34" charset="-122"/>
                  <a:ea typeface="微软雅黑" panose="020B0503020204020204" pitchFamily="34" charset="-122"/>
                </a:rPr>
                <a:t>(2) </a:t>
              </a:r>
              <a:r>
                <a:rPr lang="zh-CN" altLang="en-US" sz="2400" dirty="0">
                  <a:solidFill>
                    <a:srgbClr val="000000"/>
                  </a:solidFill>
                  <a:latin typeface="微软雅黑" panose="020B0503020204020204" pitchFamily="34" charset="-122"/>
                  <a:ea typeface="微软雅黑" panose="020B0503020204020204" pitchFamily="34" charset="-122"/>
                </a:rPr>
                <a:t>式可得每个     对应的理论油量                ，对其作差分可得理论出油量      ，然后将补充进油之后的</a:t>
              </a:r>
              <a:r>
                <a:rPr lang="en-US" altLang="zh-CN" sz="2400" dirty="0">
                  <a:solidFill>
                    <a:srgbClr val="000000"/>
                  </a:solidFill>
                  <a:latin typeface="微软雅黑" panose="020B0503020204020204" pitchFamily="34" charset="-122"/>
                  <a:ea typeface="微软雅黑" panose="020B0503020204020204" pitchFamily="34" charset="-122"/>
                </a:rPr>
                <a:t>300</a:t>
              </a:r>
              <a:r>
                <a:rPr lang="zh-CN" altLang="en-US" sz="2400" dirty="0">
                  <a:solidFill>
                    <a:srgbClr val="000000"/>
                  </a:solidFill>
                  <a:latin typeface="微软雅黑" panose="020B0503020204020204" pitchFamily="34" charset="-122"/>
                  <a:ea typeface="微软雅黑" panose="020B0503020204020204" pitchFamily="34" charset="-122"/>
                </a:rPr>
                <a:t>组实际出油量与理论出油量作比较，从而对模型作出检验。</a:t>
              </a:r>
              <a:endParaRPr lang="en-US" altLang="zh-CN" sz="2400" dirty="0">
                <a:solidFill>
                  <a:srgbClr val="000000"/>
                </a:solidFill>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90678FA5-4EF5-4FDA-A595-C46D65F62E1B}"/>
                </a:ext>
              </a:extLst>
            </p:cNvPr>
            <p:cNvGraphicFramePr>
              <a:graphicFrameLocks noChangeAspect="1"/>
            </p:cNvGraphicFramePr>
            <p:nvPr>
              <p:extLst>
                <p:ext uri="{D42A27DB-BD31-4B8C-83A1-F6EECF244321}">
                  <p14:modId xmlns:p14="http://schemas.microsoft.com/office/powerpoint/2010/main" val="2704679323"/>
                </p:ext>
              </p:extLst>
            </p:nvPr>
          </p:nvGraphicFramePr>
          <p:xfrm>
            <a:off x="1304510" y="1177093"/>
            <a:ext cx="675202" cy="432048"/>
          </p:xfrm>
          <a:graphic>
            <a:graphicData uri="http://schemas.openxmlformats.org/presentationml/2006/ole">
              <mc:AlternateContent xmlns:mc="http://schemas.openxmlformats.org/markup-compatibility/2006">
                <mc:Choice xmlns:v="urn:schemas-microsoft-com:vml" Requires="v">
                  <p:oleObj name="Equation" r:id="rId2" imgW="317160" imgH="203040" progId="Equation.DSMT4">
                    <p:embed/>
                  </p:oleObj>
                </mc:Choice>
                <mc:Fallback>
                  <p:oleObj name="Equation" r:id="rId2" imgW="317160" imgH="203040" progId="Equation.DSMT4">
                    <p:embed/>
                    <p:pic>
                      <p:nvPicPr>
                        <p:cNvPr id="9" name="对象 8">
                          <a:extLst>
                            <a:ext uri="{FF2B5EF4-FFF2-40B4-BE49-F238E27FC236}">
                              <a16:creationId xmlns:a16="http://schemas.microsoft.com/office/drawing/2014/main" id="{90678FA5-4EF5-4FDA-A595-C46D65F62E1B}"/>
                            </a:ext>
                          </a:extLst>
                        </p:cNvPr>
                        <p:cNvPicPr>
                          <a:picLocks noChangeAspect="1" noChangeArrowheads="1"/>
                        </p:cNvPicPr>
                        <p:nvPr/>
                      </p:nvPicPr>
                      <p:blipFill>
                        <a:blip r:embed="rId3"/>
                        <a:srcRect/>
                        <a:stretch>
                          <a:fillRect/>
                        </a:stretch>
                      </p:blipFill>
                      <p:spPr bwMode="auto">
                        <a:xfrm>
                          <a:off x="1304510" y="1177093"/>
                          <a:ext cx="675202" cy="432048"/>
                        </a:xfrm>
                        <a:prstGeom prst="rect">
                          <a:avLst/>
                        </a:prstGeom>
                        <a:noFill/>
                        <a:ln>
                          <a:noFill/>
                        </a:ln>
                      </p:spPr>
                    </p:pic>
                  </p:oleObj>
                </mc:Fallback>
              </mc:AlternateContent>
            </a:graphicData>
          </a:graphic>
        </p:graphicFrame>
        <p:graphicFrame>
          <p:nvGraphicFramePr>
            <p:cNvPr id="10" name="对象 9">
              <a:extLst>
                <a:ext uri="{FF2B5EF4-FFF2-40B4-BE49-F238E27FC236}">
                  <a16:creationId xmlns:a16="http://schemas.microsoft.com/office/drawing/2014/main" id="{5F074B1D-B356-4213-AB24-7DB1421E8B4A}"/>
                </a:ext>
              </a:extLst>
            </p:cNvPr>
            <p:cNvGraphicFramePr>
              <a:graphicFrameLocks noChangeAspect="1"/>
            </p:cNvGraphicFramePr>
            <p:nvPr>
              <p:extLst>
                <p:ext uri="{D42A27DB-BD31-4B8C-83A1-F6EECF244321}">
                  <p14:modId xmlns:p14="http://schemas.microsoft.com/office/powerpoint/2010/main" val="2515863889"/>
                </p:ext>
              </p:extLst>
            </p:nvPr>
          </p:nvGraphicFramePr>
          <p:xfrm>
            <a:off x="7622840" y="1158093"/>
            <a:ext cx="309835" cy="506622"/>
          </p:xfrm>
          <a:graphic>
            <a:graphicData uri="http://schemas.openxmlformats.org/presentationml/2006/ole">
              <mc:AlternateContent xmlns:mc="http://schemas.openxmlformats.org/markup-compatibility/2006">
                <mc:Choice xmlns:v="urn:schemas-microsoft-com:vml" Requires="v">
                  <p:oleObj name="Equation" r:id="rId4" imgW="139680" imgH="228600" progId="Equation.DSMT4">
                    <p:embed/>
                  </p:oleObj>
                </mc:Choice>
                <mc:Fallback>
                  <p:oleObj name="Equation" r:id="rId4" imgW="139680" imgH="228600" progId="Equation.DSMT4">
                    <p:embed/>
                    <p:pic>
                      <p:nvPicPr>
                        <p:cNvPr id="10" name="对象 9">
                          <a:extLst>
                            <a:ext uri="{FF2B5EF4-FFF2-40B4-BE49-F238E27FC236}">
                              <a16:creationId xmlns:a16="http://schemas.microsoft.com/office/drawing/2014/main" id="{5F074B1D-B356-4213-AB24-7DB1421E8B4A}"/>
                            </a:ext>
                          </a:extLst>
                        </p:cNvPr>
                        <p:cNvPicPr>
                          <a:picLocks noChangeAspect="1" noChangeArrowheads="1"/>
                        </p:cNvPicPr>
                        <p:nvPr/>
                      </p:nvPicPr>
                      <p:blipFill>
                        <a:blip r:embed="rId5"/>
                        <a:srcRect/>
                        <a:stretch>
                          <a:fillRect/>
                        </a:stretch>
                      </p:blipFill>
                      <p:spPr bwMode="auto">
                        <a:xfrm>
                          <a:off x="7622840" y="1158093"/>
                          <a:ext cx="309835" cy="506622"/>
                        </a:xfrm>
                        <a:prstGeom prst="rect">
                          <a:avLst/>
                        </a:prstGeom>
                        <a:noFill/>
                        <a:ln>
                          <a:noFill/>
                        </a:ln>
                      </p:spPr>
                    </p:pic>
                  </p:oleObj>
                </mc:Fallback>
              </mc:AlternateContent>
            </a:graphicData>
          </a:graphic>
        </p:graphicFrame>
        <p:graphicFrame>
          <p:nvGraphicFramePr>
            <p:cNvPr id="11" name="对象 10">
              <a:extLst>
                <a:ext uri="{FF2B5EF4-FFF2-40B4-BE49-F238E27FC236}">
                  <a16:creationId xmlns:a16="http://schemas.microsoft.com/office/drawing/2014/main" id="{6FD9E5B3-7F50-44C4-B0BE-96F3E82105D8}"/>
                </a:ext>
              </a:extLst>
            </p:cNvPr>
            <p:cNvGraphicFramePr>
              <a:graphicFrameLocks noChangeAspect="1"/>
            </p:cNvGraphicFramePr>
            <p:nvPr>
              <p:extLst>
                <p:ext uri="{D42A27DB-BD31-4B8C-83A1-F6EECF244321}">
                  <p14:modId xmlns:p14="http://schemas.microsoft.com/office/powerpoint/2010/main" val="3988556173"/>
                </p:ext>
              </p:extLst>
            </p:nvPr>
          </p:nvGraphicFramePr>
          <p:xfrm>
            <a:off x="2976842" y="1696277"/>
            <a:ext cx="299014" cy="488928"/>
          </p:xfrm>
          <a:graphic>
            <a:graphicData uri="http://schemas.openxmlformats.org/presentationml/2006/ole">
              <mc:AlternateContent xmlns:mc="http://schemas.openxmlformats.org/markup-compatibility/2006">
                <mc:Choice xmlns:v="urn:schemas-microsoft-com:vml" Requires="v">
                  <p:oleObj name="Equation" r:id="rId6" imgW="139680" imgH="228600" progId="Equation.DSMT4">
                    <p:embed/>
                  </p:oleObj>
                </mc:Choice>
                <mc:Fallback>
                  <p:oleObj name="Equation" r:id="rId6" imgW="139680" imgH="228600" progId="Equation.DSMT4">
                    <p:embed/>
                    <p:pic>
                      <p:nvPicPr>
                        <p:cNvPr id="11" name="对象 10">
                          <a:extLst>
                            <a:ext uri="{FF2B5EF4-FFF2-40B4-BE49-F238E27FC236}">
                              <a16:creationId xmlns:a16="http://schemas.microsoft.com/office/drawing/2014/main" id="{6FD9E5B3-7F50-44C4-B0BE-96F3E82105D8}"/>
                            </a:ext>
                          </a:extLst>
                        </p:cNvPr>
                        <p:cNvPicPr>
                          <a:picLocks noChangeAspect="1" noChangeArrowheads="1"/>
                        </p:cNvPicPr>
                        <p:nvPr/>
                      </p:nvPicPr>
                      <p:blipFill>
                        <a:blip r:embed="rId5"/>
                        <a:srcRect/>
                        <a:stretch>
                          <a:fillRect/>
                        </a:stretch>
                      </p:blipFill>
                      <p:spPr bwMode="auto">
                        <a:xfrm>
                          <a:off x="2976842" y="1696277"/>
                          <a:ext cx="299014" cy="488928"/>
                        </a:xfrm>
                        <a:prstGeom prst="rect">
                          <a:avLst/>
                        </a:prstGeom>
                        <a:noFill/>
                        <a:ln>
                          <a:noFill/>
                        </a:ln>
                      </p:spPr>
                    </p:pic>
                  </p:oleObj>
                </mc:Fallback>
              </mc:AlternateContent>
            </a:graphicData>
          </a:graphic>
        </p:graphicFrame>
        <p:graphicFrame>
          <p:nvGraphicFramePr>
            <p:cNvPr id="12" name="对象 11">
              <a:extLst>
                <a:ext uri="{FF2B5EF4-FFF2-40B4-BE49-F238E27FC236}">
                  <a16:creationId xmlns:a16="http://schemas.microsoft.com/office/drawing/2014/main" id="{2ADFB11E-DA23-4B60-93A6-6C3643483618}"/>
                </a:ext>
              </a:extLst>
            </p:cNvPr>
            <p:cNvGraphicFramePr>
              <a:graphicFrameLocks noChangeAspect="1"/>
            </p:cNvGraphicFramePr>
            <p:nvPr>
              <p:extLst>
                <p:ext uri="{D42A27DB-BD31-4B8C-83A1-F6EECF244321}">
                  <p14:modId xmlns:p14="http://schemas.microsoft.com/office/powerpoint/2010/main" val="351514892"/>
                </p:ext>
              </p:extLst>
            </p:nvPr>
          </p:nvGraphicFramePr>
          <p:xfrm>
            <a:off x="5580112" y="1720082"/>
            <a:ext cx="1296541" cy="432180"/>
          </p:xfrm>
          <a:graphic>
            <a:graphicData uri="http://schemas.openxmlformats.org/presentationml/2006/ole">
              <mc:AlternateContent xmlns:mc="http://schemas.openxmlformats.org/markup-compatibility/2006">
                <mc:Choice xmlns:v="urn:schemas-microsoft-com:vml" Requires="v">
                  <p:oleObj name="Equation" r:id="rId7" imgW="685800" imgH="228600" progId="Equation.DSMT4">
                    <p:embed/>
                  </p:oleObj>
                </mc:Choice>
                <mc:Fallback>
                  <p:oleObj name="Equation" r:id="rId7" imgW="685800" imgH="228600" progId="Equation.DSMT4">
                    <p:embed/>
                    <p:pic>
                      <p:nvPicPr>
                        <p:cNvPr id="12" name="对象 11">
                          <a:extLst>
                            <a:ext uri="{FF2B5EF4-FFF2-40B4-BE49-F238E27FC236}">
                              <a16:creationId xmlns:a16="http://schemas.microsoft.com/office/drawing/2014/main" id="{2ADFB11E-DA23-4B60-93A6-6C3643483618}"/>
                            </a:ext>
                          </a:extLst>
                        </p:cNvPr>
                        <p:cNvPicPr>
                          <a:picLocks noChangeAspect="1" noChangeArrowheads="1"/>
                        </p:cNvPicPr>
                        <p:nvPr/>
                      </p:nvPicPr>
                      <p:blipFill>
                        <a:blip r:embed="rId8"/>
                        <a:srcRect/>
                        <a:stretch>
                          <a:fillRect/>
                        </a:stretch>
                      </p:blipFill>
                      <p:spPr bwMode="auto">
                        <a:xfrm>
                          <a:off x="5580112" y="1720082"/>
                          <a:ext cx="1296541" cy="432180"/>
                        </a:xfrm>
                        <a:prstGeom prst="rect">
                          <a:avLst/>
                        </a:prstGeom>
                        <a:noFill/>
                        <a:ln>
                          <a:noFill/>
                        </a:ln>
                      </p:spPr>
                    </p:pic>
                  </p:oleObj>
                </mc:Fallback>
              </mc:AlternateContent>
            </a:graphicData>
          </a:graphic>
        </p:graphicFrame>
        <p:graphicFrame>
          <p:nvGraphicFramePr>
            <p:cNvPr id="13" name="对象 12">
              <a:extLst>
                <a:ext uri="{FF2B5EF4-FFF2-40B4-BE49-F238E27FC236}">
                  <a16:creationId xmlns:a16="http://schemas.microsoft.com/office/drawing/2014/main" id="{E27D9C0C-5943-4D40-9BAF-5ACEA6B1E2BA}"/>
                </a:ext>
              </a:extLst>
            </p:cNvPr>
            <p:cNvGraphicFramePr>
              <a:graphicFrameLocks noChangeAspect="1"/>
            </p:cNvGraphicFramePr>
            <p:nvPr>
              <p:extLst>
                <p:ext uri="{D42A27DB-BD31-4B8C-83A1-F6EECF244321}">
                  <p14:modId xmlns:p14="http://schemas.microsoft.com/office/powerpoint/2010/main" val="368358403"/>
                </p:ext>
              </p:extLst>
            </p:nvPr>
          </p:nvGraphicFramePr>
          <p:xfrm>
            <a:off x="3399179" y="2280335"/>
            <a:ext cx="524749" cy="472079"/>
          </p:xfrm>
          <a:graphic>
            <a:graphicData uri="http://schemas.openxmlformats.org/presentationml/2006/ole">
              <mc:AlternateContent xmlns:mc="http://schemas.openxmlformats.org/markup-compatibility/2006">
                <mc:Choice xmlns:v="urn:schemas-microsoft-com:vml" Requires="v">
                  <p:oleObj name="Equation" r:id="rId9" imgW="253800" imgH="228600" progId="Equation.DSMT4">
                    <p:embed/>
                  </p:oleObj>
                </mc:Choice>
                <mc:Fallback>
                  <p:oleObj name="Equation" r:id="rId9" imgW="253800" imgH="228600" progId="Equation.DSMT4">
                    <p:embed/>
                    <p:pic>
                      <p:nvPicPr>
                        <p:cNvPr id="13" name="对象 12">
                          <a:extLst>
                            <a:ext uri="{FF2B5EF4-FFF2-40B4-BE49-F238E27FC236}">
                              <a16:creationId xmlns:a16="http://schemas.microsoft.com/office/drawing/2014/main" id="{E27D9C0C-5943-4D40-9BAF-5ACEA6B1E2BA}"/>
                            </a:ext>
                          </a:extLst>
                        </p:cNvPr>
                        <p:cNvPicPr>
                          <a:picLocks noChangeAspect="1" noChangeArrowheads="1"/>
                        </p:cNvPicPr>
                        <p:nvPr/>
                      </p:nvPicPr>
                      <p:blipFill>
                        <a:blip r:embed="rId10"/>
                        <a:srcRect/>
                        <a:stretch>
                          <a:fillRect/>
                        </a:stretch>
                      </p:blipFill>
                      <p:spPr bwMode="auto">
                        <a:xfrm>
                          <a:off x="3399179" y="2280335"/>
                          <a:ext cx="524749" cy="472079"/>
                        </a:xfrm>
                        <a:prstGeom prst="rect">
                          <a:avLst/>
                        </a:prstGeom>
                        <a:noFill/>
                        <a:ln>
                          <a:noFill/>
                        </a:ln>
                      </p:spPr>
                    </p:pic>
                  </p:oleObj>
                </mc:Fallback>
              </mc:AlternateContent>
            </a:graphicData>
          </a:graphic>
        </p:graphicFrame>
      </p:grpSp>
      <p:sp>
        <p:nvSpPr>
          <p:cNvPr id="20" name="日期占位符 19">
            <a:extLst>
              <a:ext uri="{FF2B5EF4-FFF2-40B4-BE49-F238E27FC236}">
                <a16:creationId xmlns:a16="http://schemas.microsoft.com/office/drawing/2014/main" id="{E8CB586A-C107-42DB-AB73-C2F1F3EAFE0C}"/>
              </a:ext>
            </a:extLst>
          </p:cNvPr>
          <p:cNvSpPr>
            <a:spLocks noGrp="1"/>
          </p:cNvSpPr>
          <p:nvPr>
            <p:ph type="dt" sz="half" idx="2"/>
          </p:nvPr>
        </p:nvSpPr>
        <p:spPr/>
        <p:txBody>
          <a:bodyPr/>
          <a:lstStyle/>
          <a:p>
            <a:pPr>
              <a:defRPr/>
            </a:pPr>
            <a:fld id="{3D2B2057-3E94-4E6B-A0DA-5519C44B17E5}" type="datetime1">
              <a:rPr kumimoji="0" lang="zh-CN" altLang="en-US" smtClean="0"/>
              <a:t>2022/11/23</a:t>
            </a:fld>
            <a:endParaRPr kumimoji="0" lang="zh-CN" altLang="en-US" dirty="0"/>
          </a:p>
        </p:txBody>
      </p:sp>
      <p:sp>
        <p:nvSpPr>
          <p:cNvPr id="22" name="Text Box 29">
            <a:extLst>
              <a:ext uri="{FF2B5EF4-FFF2-40B4-BE49-F238E27FC236}">
                <a16:creationId xmlns:a16="http://schemas.microsoft.com/office/drawing/2014/main" id="{CE0D51A4-859E-4801-9343-35A2679B56B4}"/>
              </a:ext>
            </a:extLst>
          </p:cNvPr>
          <p:cNvSpPr txBox="1">
            <a:spLocks noChangeArrowheads="1"/>
          </p:cNvSpPr>
          <p:nvPr/>
        </p:nvSpPr>
        <p:spPr bwMode="auto">
          <a:xfrm>
            <a:off x="449785" y="519063"/>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六、问题二模型求解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15DA55F2-60E5-42FD-A09B-94A37ADCB81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08309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D9390EDF-D9E5-4F29-8615-0FA127E3F07A}"/>
              </a:ext>
            </a:extLst>
          </p:cNvPr>
          <p:cNvSpPr>
            <a:spLocks noChangeArrowheads="1"/>
          </p:cNvSpPr>
          <p:nvPr/>
        </p:nvSpPr>
        <p:spPr bwMode="auto">
          <a:xfrm>
            <a:off x="755576" y="1772816"/>
            <a:ext cx="7992888" cy="485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h_bottom</a:t>
            </a:r>
            <a:r>
              <a:rPr lang="en-US" altLang="zh-CN" sz="1600" dirty="0">
                <a:solidFill>
                  <a:srgbClr val="000000"/>
                </a:solidFill>
                <a:latin typeface="微软雅黑" panose="020B0503020204020204" pitchFamily="34" charset="-122"/>
                <a:ea typeface="微软雅黑" panose="020B0503020204020204" pitchFamily="34" charset="-122"/>
              </a:rPr>
              <a:t> = h(303:end);            % </a:t>
            </a:r>
            <a:r>
              <a:rPr lang="zh-CN" altLang="en-US" sz="1600" dirty="0">
                <a:solidFill>
                  <a:srgbClr val="000000"/>
                </a:solidFill>
                <a:latin typeface="微软雅黑" panose="020B0503020204020204" pitchFamily="34" charset="-122"/>
                <a:ea typeface="微软雅黑" panose="020B0503020204020204" pitchFamily="34" charset="-122"/>
              </a:rPr>
              <a:t>后</a:t>
            </a:r>
            <a:r>
              <a:rPr lang="en-US" altLang="zh-CN" sz="1600" dirty="0">
                <a:solidFill>
                  <a:srgbClr val="000000"/>
                </a:solidFill>
                <a:latin typeface="微软雅黑" panose="020B0503020204020204" pitchFamily="34" charset="-122"/>
                <a:ea typeface="微软雅黑" panose="020B0503020204020204" pitchFamily="34" charset="-122"/>
              </a:rPr>
              <a:t>301</a:t>
            </a:r>
            <a:r>
              <a:rPr lang="zh-CN" altLang="en-US" sz="1600" dirty="0">
                <a:solidFill>
                  <a:srgbClr val="000000"/>
                </a:solidFill>
                <a:latin typeface="微软雅黑" panose="020B0503020204020204" pitchFamily="34" charset="-122"/>
                <a:ea typeface="微软雅黑" panose="020B0503020204020204" pitchFamily="34" charset="-122"/>
              </a:rPr>
              <a:t>个油位高度</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u_bottom</a:t>
            </a:r>
            <a:r>
              <a:rPr lang="en-US" altLang="zh-CN" sz="1600" dirty="0">
                <a:solidFill>
                  <a:srgbClr val="000000"/>
                </a:solidFill>
                <a:latin typeface="微软雅黑" panose="020B0503020204020204" pitchFamily="34" charset="-122"/>
                <a:ea typeface="微软雅黑" panose="020B0503020204020204" pitchFamily="34" charset="-122"/>
              </a:rPr>
              <a:t> = 1000*u(304:end);  % </a:t>
            </a:r>
            <a:r>
              <a:rPr lang="zh-CN" altLang="en-US" sz="1600" dirty="0">
                <a:solidFill>
                  <a:srgbClr val="000000"/>
                </a:solidFill>
                <a:latin typeface="微软雅黑" panose="020B0503020204020204" pitchFamily="34" charset="-122"/>
                <a:ea typeface="微软雅黑" panose="020B0503020204020204" pitchFamily="34" charset="-122"/>
              </a:rPr>
              <a:t>后</a:t>
            </a:r>
            <a:r>
              <a:rPr lang="en-US" altLang="zh-CN" sz="1600" dirty="0">
                <a:solidFill>
                  <a:srgbClr val="000000"/>
                </a:solidFill>
                <a:latin typeface="微软雅黑" panose="020B0503020204020204" pitchFamily="34" charset="-122"/>
                <a:ea typeface="微软雅黑" panose="020B0503020204020204" pitchFamily="34" charset="-122"/>
              </a:rPr>
              <a:t>300</a:t>
            </a:r>
            <a:r>
              <a:rPr lang="zh-CN" altLang="en-US" sz="1600" dirty="0">
                <a:solidFill>
                  <a:srgbClr val="000000"/>
                </a:solidFill>
                <a:latin typeface="微软雅黑" panose="020B0503020204020204" pitchFamily="34" charset="-122"/>
                <a:ea typeface="微软雅黑" panose="020B0503020204020204" pitchFamily="34" charset="-122"/>
              </a:rPr>
              <a:t>个出油量</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Alp = </a:t>
            </a:r>
            <a:r>
              <a:rPr lang="en-US" altLang="zh-CN" sz="1600" dirty="0" err="1">
                <a:solidFill>
                  <a:srgbClr val="000000"/>
                </a:solidFill>
                <a:latin typeface="微软雅黑" panose="020B0503020204020204" pitchFamily="34" charset="-122"/>
                <a:ea typeface="微软雅黑" panose="020B0503020204020204" pitchFamily="34" charset="-122"/>
              </a:rPr>
              <a:t>Alp_Bet</a:t>
            </a:r>
            <a:r>
              <a:rPr lang="en-US" altLang="zh-CN" sz="1600" dirty="0">
                <a:solidFill>
                  <a:srgbClr val="000000"/>
                </a:solidFill>
                <a:latin typeface="微软雅黑" panose="020B0503020204020204" pitchFamily="34" charset="-122"/>
                <a:ea typeface="微软雅黑" panose="020B0503020204020204" pitchFamily="34" charset="-122"/>
              </a:rPr>
              <a:t>(1);                      % </a:t>
            </a:r>
            <a:r>
              <a:rPr lang="zh-CN" altLang="en-US" sz="1600" dirty="0">
                <a:solidFill>
                  <a:srgbClr val="000000"/>
                </a:solidFill>
                <a:latin typeface="微软雅黑" panose="020B0503020204020204" pitchFamily="34" charset="-122"/>
                <a:ea typeface="微软雅黑" panose="020B0503020204020204" pitchFamily="34" charset="-122"/>
              </a:rPr>
              <a:t>纵向倾斜角度</a:t>
            </a:r>
            <a:r>
              <a:rPr lang="en-US" altLang="zh-CN" sz="1600" dirty="0">
                <a:solidFill>
                  <a:srgbClr val="000000"/>
                </a:solidFill>
                <a:latin typeface="微软雅黑" panose="020B0503020204020204" pitchFamily="34" charset="-122"/>
                <a:ea typeface="微软雅黑" panose="020B0503020204020204" pitchFamily="34" charset="-122"/>
              </a:rPr>
              <a:t>alpha</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Bet = </a:t>
            </a:r>
            <a:r>
              <a:rPr lang="en-US" altLang="zh-CN" sz="1600" dirty="0" err="1">
                <a:solidFill>
                  <a:srgbClr val="000000"/>
                </a:solidFill>
                <a:latin typeface="微软雅黑" panose="020B0503020204020204" pitchFamily="34" charset="-122"/>
                <a:ea typeface="微软雅黑" panose="020B0503020204020204" pitchFamily="34" charset="-122"/>
              </a:rPr>
              <a:t>Alp_Bet</a:t>
            </a:r>
            <a:r>
              <a:rPr lang="en-US" altLang="zh-CN" sz="1600" dirty="0">
                <a:solidFill>
                  <a:srgbClr val="000000"/>
                </a:solidFill>
                <a:latin typeface="微软雅黑" panose="020B0503020204020204" pitchFamily="34" charset="-122"/>
                <a:ea typeface="微软雅黑" panose="020B0503020204020204" pitchFamily="34" charset="-122"/>
              </a:rPr>
              <a:t>(2);                      % </a:t>
            </a:r>
            <a:r>
              <a:rPr lang="zh-CN" altLang="en-US" sz="1600" dirty="0">
                <a:solidFill>
                  <a:srgbClr val="000000"/>
                </a:solidFill>
                <a:latin typeface="微软雅黑" panose="020B0503020204020204" pitchFamily="34" charset="-122"/>
                <a:ea typeface="微软雅黑" panose="020B0503020204020204" pitchFamily="34" charset="-122"/>
              </a:rPr>
              <a:t>横向偏转角度</a:t>
            </a:r>
            <a:r>
              <a:rPr lang="en-US" altLang="zh-CN" sz="1600" dirty="0">
                <a:solidFill>
                  <a:srgbClr val="000000"/>
                </a:solidFill>
                <a:latin typeface="微软雅黑" panose="020B0503020204020204" pitchFamily="34" charset="-122"/>
                <a:ea typeface="微软雅黑" panose="020B0503020204020204" pitchFamily="34" charset="-122"/>
              </a:rPr>
              <a:t>beta</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Vhat</a:t>
            </a:r>
            <a:r>
              <a:rPr lang="en-US" altLang="zh-CN" sz="1600" dirty="0">
                <a:solidFill>
                  <a:srgbClr val="000000"/>
                </a:solidFill>
                <a:latin typeface="微软雅黑" panose="020B0503020204020204" pitchFamily="34" charset="-122"/>
                <a:ea typeface="微软雅黑" panose="020B0503020204020204" pitchFamily="34" charset="-122"/>
              </a:rPr>
              <a:t> = 1000*OilVolumnFun2(</a:t>
            </a:r>
            <a:r>
              <a:rPr lang="en-US" altLang="zh-CN" sz="1600" dirty="0" err="1">
                <a:solidFill>
                  <a:srgbClr val="000000"/>
                </a:solidFill>
                <a:latin typeface="微软雅黑" panose="020B0503020204020204" pitchFamily="34" charset="-122"/>
                <a:ea typeface="微软雅黑" panose="020B0503020204020204" pitchFamily="34" charset="-122"/>
              </a:rPr>
              <a:t>Alp,Bet,h_bottom,r,A,B,C</a:t>
            </a:r>
            <a:r>
              <a:rPr lang="en-US" altLang="zh-CN" sz="1600" dirty="0">
                <a:solidFill>
                  <a:srgbClr val="000000"/>
                </a:solidFill>
                <a:latin typeface="微软雅黑" panose="020B0503020204020204" pitchFamily="34" charset="-122"/>
                <a:ea typeface="微软雅黑" panose="020B0503020204020204" pitchFamily="34" charset="-122"/>
              </a:rPr>
              <a:t>); % </a:t>
            </a:r>
            <a:r>
              <a:rPr lang="zh-CN" altLang="en-US" sz="1600" dirty="0">
                <a:solidFill>
                  <a:srgbClr val="000000"/>
                </a:solidFill>
                <a:latin typeface="微软雅黑" panose="020B0503020204020204" pitchFamily="34" charset="-122"/>
                <a:ea typeface="微软雅黑" panose="020B0503020204020204" pitchFamily="34" charset="-122"/>
              </a:rPr>
              <a:t>理论油量</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uhat</a:t>
            </a:r>
            <a:r>
              <a:rPr lang="en-US" altLang="zh-CN" sz="1600" dirty="0">
                <a:solidFill>
                  <a:srgbClr val="000000"/>
                </a:solidFill>
                <a:latin typeface="微软雅黑" panose="020B0503020204020204" pitchFamily="34" charset="-122"/>
                <a:ea typeface="微软雅黑" panose="020B0503020204020204" pitchFamily="34" charset="-122"/>
              </a:rPr>
              <a:t> = -diff(</a:t>
            </a:r>
            <a:r>
              <a:rPr lang="en-US" altLang="zh-CN" sz="1600" dirty="0" err="1">
                <a:solidFill>
                  <a:srgbClr val="000000"/>
                </a:solidFill>
                <a:latin typeface="微软雅黑" panose="020B0503020204020204" pitchFamily="34" charset="-122"/>
                <a:ea typeface="微软雅黑" panose="020B0503020204020204" pitchFamily="34" charset="-122"/>
              </a:rPr>
              <a:t>Vhat</a:t>
            </a:r>
            <a:r>
              <a:rPr lang="en-US" altLang="zh-CN" sz="1600" dirty="0">
                <a:solidFill>
                  <a:srgbClr val="000000"/>
                </a:solidFill>
                <a:latin typeface="微软雅黑" panose="020B0503020204020204" pitchFamily="34" charset="-122"/>
                <a:ea typeface="微软雅黑" panose="020B0503020204020204" pitchFamily="34" charset="-122"/>
              </a:rPr>
              <a:t>);                    % </a:t>
            </a:r>
            <a:r>
              <a:rPr lang="zh-CN" altLang="en-US" sz="1600" dirty="0">
                <a:solidFill>
                  <a:srgbClr val="000000"/>
                </a:solidFill>
                <a:latin typeface="微软雅黑" panose="020B0503020204020204" pitchFamily="34" charset="-122"/>
                <a:ea typeface="微软雅黑" panose="020B0503020204020204" pitchFamily="34" charset="-122"/>
              </a:rPr>
              <a:t>理论出油量</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R = </a:t>
            </a:r>
            <a:r>
              <a:rPr lang="en-US" altLang="zh-CN" sz="1600" dirty="0" err="1">
                <a:solidFill>
                  <a:srgbClr val="000000"/>
                </a:solidFill>
                <a:latin typeface="微软雅黑" panose="020B0503020204020204" pitchFamily="34" charset="-122"/>
                <a:ea typeface="微软雅黑" panose="020B0503020204020204" pitchFamily="34" charset="-122"/>
              </a:rPr>
              <a:t>corr</a:t>
            </a:r>
            <a:r>
              <a:rPr lang="en-US" altLang="zh-CN" sz="1600" dirty="0">
                <a:solidFill>
                  <a:srgbClr val="000000"/>
                </a:solidFill>
                <a:latin typeface="微软雅黑" panose="020B0503020204020204" pitchFamily="34" charset="-122"/>
                <a:ea typeface="微软雅黑" panose="020B0503020204020204" pitchFamily="34" charset="-122"/>
              </a:rPr>
              <a:t>(</a:t>
            </a:r>
            <a:r>
              <a:rPr lang="en-US" altLang="zh-CN" sz="1600" dirty="0" err="1">
                <a:solidFill>
                  <a:srgbClr val="000000"/>
                </a:solidFill>
                <a:latin typeface="微软雅黑" panose="020B0503020204020204" pitchFamily="34" charset="-122"/>
                <a:ea typeface="微软雅黑" panose="020B0503020204020204" pitchFamily="34" charset="-122"/>
              </a:rPr>
              <a:t>u_bottom,uhat</a:t>
            </a:r>
            <a:r>
              <a:rPr lang="en-US" altLang="zh-CN" sz="1600" dirty="0">
                <a:solidFill>
                  <a:srgbClr val="000000"/>
                </a:solidFill>
                <a:latin typeface="微软雅黑" panose="020B0503020204020204" pitchFamily="34" charset="-122"/>
                <a:ea typeface="微软雅黑" panose="020B0503020204020204" pitchFamily="34" charset="-122"/>
              </a:rPr>
              <a:t>)          % </a:t>
            </a:r>
            <a:r>
              <a:rPr lang="zh-CN" altLang="en-US" sz="1600" dirty="0">
                <a:solidFill>
                  <a:srgbClr val="000000"/>
                </a:solidFill>
                <a:latin typeface="微软雅黑" panose="020B0503020204020204" pitchFamily="34" charset="-122"/>
                <a:ea typeface="微软雅黑" panose="020B0503020204020204" pitchFamily="34" charset="-122"/>
              </a:rPr>
              <a:t>实际出油量与理论出油量之间的相关系数</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R =</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0.9999</a:t>
            </a:r>
          </a:p>
          <a:p>
            <a:pPr>
              <a:lnSpc>
                <a:spcPct val="150000"/>
              </a:lnSpc>
            </a:pPr>
            <a:r>
              <a:rPr lang="en-US" altLang="zh-CN" sz="1600" dirty="0">
                <a:solidFill>
                  <a:srgbClr val="0000FF"/>
                </a:solidFill>
                <a:latin typeface="微软雅黑" panose="020B0503020204020204" pitchFamily="34" charset="-122"/>
                <a:ea typeface="微软雅黑" panose="020B0503020204020204" pitchFamily="34" charset="-122"/>
              </a:rPr>
              <a:t>% </a:t>
            </a:r>
            <a:r>
              <a:rPr lang="zh-CN" altLang="en-US" sz="1600" dirty="0">
                <a:solidFill>
                  <a:srgbClr val="0000FF"/>
                </a:solidFill>
                <a:latin typeface="微软雅黑" panose="020B0503020204020204" pitchFamily="34" charset="-122"/>
                <a:ea typeface="微软雅黑" panose="020B0503020204020204" pitchFamily="34" charset="-122"/>
              </a:rPr>
              <a:t>计算实际出油量与理论出油量之间的均方根误差</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RMSE = sqrt(sum((</a:t>
            </a:r>
            <a:r>
              <a:rPr lang="en-US" altLang="zh-CN" sz="1600" dirty="0" err="1">
                <a:solidFill>
                  <a:srgbClr val="000000"/>
                </a:solidFill>
                <a:latin typeface="微软雅黑" panose="020B0503020204020204" pitchFamily="34" charset="-122"/>
                <a:ea typeface="微软雅黑" panose="020B0503020204020204" pitchFamily="34" charset="-122"/>
              </a:rPr>
              <a:t>u_bottom</a:t>
            </a:r>
            <a:r>
              <a:rPr lang="en-US" altLang="zh-CN" sz="1600" dirty="0">
                <a:solidFill>
                  <a:srgbClr val="000000"/>
                </a:solidFill>
                <a:latin typeface="微软雅黑" panose="020B0503020204020204" pitchFamily="34" charset="-122"/>
                <a:ea typeface="微软雅黑" panose="020B0503020204020204" pitchFamily="34" charset="-122"/>
              </a:rPr>
              <a:t> - </a:t>
            </a:r>
            <a:r>
              <a:rPr lang="en-US" altLang="zh-CN" sz="1600" dirty="0" err="1">
                <a:solidFill>
                  <a:srgbClr val="000000"/>
                </a:solidFill>
                <a:latin typeface="微软雅黑" panose="020B0503020204020204" pitchFamily="34" charset="-122"/>
                <a:ea typeface="微软雅黑" panose="020B0503020204020204" pitchFamily="34" charset="-122"/>
              </a:rPr>
              <a:t>uhat</a:t>
            </a:r>
            <a:r>
              <a:rPr lang="en-US" altLang="zh-CN" sz="1600" dirty="0">
                <a:solidFill>
                  <a:srgbClr val="000000"/>
                </a:solidFill>
                <a:latin typeface="微软雅黑" panose="020B0503020204020204" pitchFamily="34" charset="-122"/>
                <a:ea typeface="微软雅黑" panose="020B0503020204020204" pitchFamily="34" charset="-122"/>
              </a:rPr>
              <a:t>).^2)/</a:t>
            </a:r>
            <a:r>
              <a:rPr lang="en-US" altLang="zh-CN" sz="1600" dirty="0" err="1">
                <a:solidFill>
                  <a:srgbClr val="000000"/>
                </a:solidFill>
                <a:latin typeface="微软雅黑" panose="020B0503020204020204" pitchFamily="34" charset="-122"/>
                <a:ea typeface="微软雅黑" panose="020B0503020204020204" pitchFamily="34" charset="-122"/>
              </a:rPr>
              <a:t>numel</a:t>
            </a:r>
            <a:r>
              <a:rPr lang="en-US" altLang="zh-CN" sz="1600" dirty="0">
                <a:solidFill>
                  <a:srgbClr val="000000"/>
                </a:solidFill>
                <a:latin typeface="微软雅黑" panose="020B0503020204020204" pitchFamily="34" charset="-122"/>
                <a:ea typeface="微软雅黑" panose="020B0503020204020204" pitchFamily="34" charset="-122"/>
              </a:rPr>
              <a:t>(</a:t>
            </a:r>
            <a:r>
              <a:rPr lang="en-US" altLang="zh-CN" sz="1600" dirty="0" err="1">
                <a:solidFill>
                  <a:srgbClr val="000000"/>
                </a:solidFill>
                <a:latin typeface="微软雅黑" panose="020B0503020204020204" pitchFamily="34" charset="-122"/>
                <a:ea typeface="微软雅黑" panose="020B0503020204020204" pitchFamily="34" charset="-122"/>
              </a:rPr>
              <a:t>uhat</a:t>
            </a:r>
            <a:r>
              <a:rPr lang="en-US" altLang="zh-CN" sz="1600" dirty="0">
                <a:solidFill>
                  <a:srgbClr val="000000"/>
                </a:solidFill>
                <a:latin typeface="微软雅黑" panose="020B0503020204020204" pitchFamily="34" charset="-122"/>
                <a:ea typeface="微软雅黑" panose="020B0503020204020204" pitchFamily="34" charset="-122"/>
              </a:rPr>
              <a:t>))</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RMSE =</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0.9882</a:t>
            </a:r>
          </a:p>
        </p:txBody>
      </p:sp>
      <p:sp>
        <p:nvSpPr>
          <p:cNvPr id="13" name="日期占位符 12">
            <a:extLst>
              <a:ext uri="{FF2B5EF4-FFF2-40B4-BE49-F238E27FC236}">
                <a16:creationId xmlns:a16="http://schemas.microsoft.com/office/drawing/2014/main" id="{D8B8DB4A-B6CE-4CD1-AF62-0C6CE6FBF960}"/>
              </a:ext>
            </a:extLst>
          </p:cNvPr>
          <p:cNvSpPr>
            <a:spLocks noGrp="1"/>
          </p:cNvSpPr>
          <p:nvPr>
            <p:ph type="dt" sz="half" idx="2"/>
          </p:nvPr>
        </p:nvSpPr>
        <p:spPr/>
        <p:txBody>
          <a:bodyPr/>
          <a:lstStyle/>
          <a:p>
            <a:pPr>
              <a:defRPr/>
            </a:pPr>
            <a:fld id="{E4CD0482-9CE1-47C9-BE25-A641BEB579CB}" type="datetime1">
              <a:rPr kumimoji="0" lang="zh-CN" altLang="en-US" smtClean="0"/>
              <a:t>2022/11/23</a:t>
            </a:fld>
            <a:endParaRPr kumimoji="0" lang="zh-CN" altLang="en-US" dirty="0"/>
          </a:p>
        </p:txBody>
      </p:sp>
      <p:sp>
        <p:nvSpPr>
          <p:cNvPr id="16" name="Text Box 2">
            <a:extLst>
              <a:ext uri="{FF2B5EF4-FFF2-40B4-BE49-F238E27FC236}">
                <a16:creationId xmlns:a16="http://schemas.microsoft.com/office/drawing/2014/main" id="{1031664C-863F-40B3-AD33-2BFDC1317780}"/>
              </a:ext>
            </a:extLst>
          </p:cNvPr>
          <p:cNvSpPr txBox="1">
            <a:spLocks noChangeArrowheads="1"/>
          </p:cNvSpPr>
          <p:nvPr/>
        </p:nvSpPr>
        <p:spPr bwMode="auto">
          <a:xfrm>
            <a:off x="529160" y="105273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4. </a:t>
            </a:r>
            <a:r>
              <a:rPr lang="zh-CN" altLang="en-US" sz="2400" dirty="0">
                <a:solidFill>
                  <a:srgbClr val="FF0000"/>
                </a:solidFill>
                <a:latin typeface="微软雅黑" pitchFamily="34" charset="-122"/>
                <a:ea typeface="微软雅黑" pitchFamily="34" charset="-122"/>
                <a:cs typeface="Times New Roman" pitchFamily="18" charset="0"/>
              </a:rPr>
              <a:t>模型及结果的检验</a:t>
            </a:r>
          </a:p>
        </p:txBody>
      </p:sp>
      <p:sp>
        <p:nvSpPr>
          <p:cNvPr id="17" name="Text Box 29">
            <a:extLst>
              <a:ext uri="{FF2B5EF4-FFF2-40B4-BE49-F238E27FC236}">
                <a16:creationId xmlns:a16="http://schemas.microsoft.com/office/drawing/2014/main" id="{635E371D-59B4-445A-819D-CCA124296063}"/>
              </a:ext>
            </a:extLst>
          </p:cNvPr>
          <p:cNvSpPr txBox="1">
            <a:spLocks noChangeArrowheads="1"/>
          </p:cNvSpPr>
          <p:nvPr/>
        </p:nvSpPr>
        <p:spPr bwMode="auto">
          <a:xfrm>
            <a:off x="449785" y="519063"/>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六、问题二模型求解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22FC53AC-88B4-4B86-B79A-F44F0212CEFF}"/>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454713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D9390EDF-D9E5-4F29-8615-0FA127E3F07A}"/>
              </a:ext>
            </a:extLst>
          </p:cNvPr>
          <p:cNvSpPr>
            <a:spLocks noChangeArrowheads="1"/>
          </p:cNvSpPr>
          <p:nvPr/>
        </p:nvSpPr>
        <p:spPr bwMode="auto">
          <a:xfrm>
            <a:off x="755576" y="1628800"/>
            <a:ext cx="7992888" cy="337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figure</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绘制实际出油量与理论出油量的回归图</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plot(</a:t>
            </a:r>
            <a:r>
              <a:rPr lang="en-US" altLang="zh-CN" sz="1600" dirty="0" err="1">
                <a:solidFill>
                  <a:srgbClr val="000000"/>
                </a:solidFill>
                <a:latin typeface="微软雅黑" panose="020B0503020204020204" pitchFamily="34" charset="-122"/>
                <a:ea typeface="微软雅黑" panose="020B0503020204020204" pitchFamily="34" charset="-122"/>
              </a:rPr>
              <a:t>u_bottom,uhat</a:t>
            </a:r>
            <a:r>
              <a:rPr lang="en-US" altLang="zh-CN" sz="1600" dirty="0">
                <a:solidFill>
                  <a:srgbClr val="000000"/>
                </a:solidFill>
                <a:latin typeface="微软雅黑" panose="020B0503020204020204" pitchFamily="34" charset="-122"/>
                <a:ea typeface="微软雅黑" panose="020B0503020204020204" pitchFamily="34" charset="-122"/>
              </a:rPr>
              <a:t>,'+')    % </a:t>
            </a:r>
            <a:r>
              <a:rPr lang="zh-CN" altLang="en-US" sz="1600" dirty="0">
                <a:solidFill>
                  <a:srgbClr val="000000"/>
                </a:solidFill>
                <a:latin typeface="微软雅黑" panose="020B0503020204020204" pitchFamily="34" charset="-122"/>
                <a:ea typeface="微软雅黑" panose="020B0503020204020204" pitchFamily="34" charset="-122"/>
              </a:rPr>
              <a:t>绘制实际出油量与理论出油量的散点图</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hline</a:t>
            </a:r>
            <a:r>
              <a:rPr lang="en-US" altLang="zh-CN" sz="1600" dirty="0">
                <a:solidFill>
                  <a:srgbClr val="000000"/>
                </a:solidFill>
                <a:latin typeface="微软雅黑" panose="020B0503020204020204" pitchFamily="34" charset="-122"/>
                <a:ea typeface="微软雅黑" panose="020B0503020204020204" pitchFamily="34" charset="-122"/>
              </a:rPr>
              <a:t> = </a:t>
            </a:r>
            <a:r>
              <a:rPr lang="en-US" altLang="zh-CN" sz="1600" dirty="0" err="1">
                <a:solidFill>
                  <a:srgbClr val="000000"/>
                </a:solidFill>
                <a:latin typeface="微软雅黑" panose="020B0503020204020204" pitchFamily="34" charset="-122"/>
                <a:ea typeface="微软雅黑" panose="020B0503020204020204" pitchFamily="34" charset="-122"/>
              </a:rPr>
              <a:t>refline</a:t>
            </a:r>
            <a:r>
              <a:rPr lang="en-US" altLang="zh-CN" sz="1600" dirty="0">
                <a:solidFill>
                  <a:srgbClr val="000000"/>
                </a:solidFill>
                <a:latin typeface="微软雅黑" panose="020B0503020204020204" pitchFamily="34" charset="-122"/>
                <a:ea typeface="微软雅黑" panose="020B0503020204020204" pitchFamily="34" charset="-122"/>
              </a:rPr>
              <a:t>([1,0]);          % </a:t>
            </a:r>
            <a:r>
              <a:rPr lang="zh-CN" altLang="en-US" sz="1600" dirty="0">
                <a:solidFill>
                  <a:srgbClr val="000000"/>
                </a:solidFill>
                <a:latin typeface="微软雅黑" panose="020B0503020204020204" pitchFamily="34" charset="-122"/>
                <a:ea typeface="微软雅黑" panose="020B0503020204020204" pitchFamily="34" charset="-122"/>
              </a:rPr>
              <a:t>过原点斜率为</a:t>
            </a:r>
            <a:r>
              <a:rPr lang="en-US" altLang="zh-CN" sz="1600" dirty="0">
                <a:solidFill>
                  <a:srgbClr val="000000"/>
                </a:solidFill>
                <a:latin typeface="微软雅黑" panose="020B0503020204020204" pitchFamily="34" charset="-122"/>
                <a:ea typeface="微软雅黑" panose="020B0503020204020204" pitchFamily="34" charset="-122"/>
              </a:rPr>
              <a:t>1</a:t>
            </a:r>
            <a:r>
              <a:rPr lang="zh-CN" altLang="en-US" sz="1600" dirty="0">
                <a:solidFill>
                  <a:srgbClr val="000000"/>
                </a:solidFill>
                <a:latin typeface="微软雅黑" panose="020B0503020204020204" pitchFamily="34" charset="-122"/>
                <a:ea typeface="微软雅黑" panose="020B0503020204020204" pitchFamily="34" charset="-122"/>
              </a:rPr>
              <a:t>的参考线</a:t>
            </a: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set(</a:t>
            </a:r>
            <a:r>
              <a:rPr lang="en-US" altLang="zh-CN" sz="1600" dirty="0" err="1">
                <a:solidFill>
                  <a:srgbClr val="000000"/>
                </a:solidFill>
                <a:latin typeface="微软雅黑" panose="020B0503020204020204" pitchFamily="34" charset="-122"/>
                <a:ea typeface="微软雅黑" panose="020B0503020204020204" pitchFamily="34" charset="-122"/>
              </a:rPr>
              <a:t>hline</a:t>
            </a:r>
            <a:r>
              <a:rPr lang="en-US" altLang="zh-CN" sz="1600" dirty="0">
                <a:solidFill>
                  <a:srgbClr val="000000"/>
                </a:solidFill>
                <a:latin typeface="微软雅黑" panose="020B0503020204020204" pitchFamily="34" charset="-122"/>
                <a:ea typeface="微软雅黑" panose="020B0503020204020204" pitchFamily="34" charset="-122"/>
              </a:rPr>
              <a:t>,'</a:t>
            </a:r>
            <a:r>
              <a:rPr lang="en-US" altLang="zh-CN" sz="1600" dirty="0" err="1">
                <a:solidFill>
                  <a:srgbClr val="000000"/>
                </a:solidFill>
                <a:latin typeface="微软雅黑" panose="020B0503020204020204" pitchFamily="34" charset="-122"/>
                <a:ea typeface="微软雅黑" panose="020B0503020204020204" pitchFamily="34" charset="-122"/>
              </a:rPr>
              <a:t>Color','r</a:t>
            </a:r>
            <a:r>
              <a:rPr lang="en-US" altLang="zh-CN" sz="1600" dirty="0">
                <a:solidFill>
                  <a:srgbClr val="000000"/>
                </a:solidFill>
                <a:latin typeface="微软雅黑" panose="020B0503020204020204" pitchFamily="34" charset="-122"/>
                <a:ea typeface="微软雅黑" panose="020B0503020204020204" pitchFamily="34" charset="-122"/>
              </a:rPr>
              <a:t>') </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xlabel</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实际出油量（</a:t>
            </a:r>
            <a:r>
              <a:rPr lang="en-US" altLang="zh-CN" sz="1600" dirty="0">
                <a:solidFill>
                  <a:srgbClr val="000000"/>
                </a:solidFill>
                <a:latin typeface="微软雅黑" panose="020B0503020204020204" pitchFamily="34" charset="-122"/>
                <a:ea typeface="微软雅黑" panose="020B0503020204020204" pitchFamily="34" charset="-122"/>
              </a:rPr>
              <a:t>L</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 </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a:t>
            </a:r>
            <a:r>
              <a:rPr lang="en-US" altLang="zh-CN" sz="1600" dirty="0" err="1">
                <a:solidFill>
                  <a:srgbClr val="000000"/>
                </a:solidFill>
                <a:latin typeface="微软雅黑" panose="020B0503020204020204" pitchFamily="34" charset="-122"/>
                <a:ea typeface="微软雅黑" panose="020B0503020204020204" pitchFamily="34" charset="-122"/>
              </a:rPr>
              <a:t>ylabel</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理论出油量（</a:t>
            </a:r>
            <a:r>
              <a:rPr lang="en-US" altLang="zh-CN" sz="1600" dirty="0">
                <a:solidFill>
                  <a:srgbClr val="000000"/>
                </a:solidFill>
                <a:latin typeface="微软雅黑" panose="020B0503020204020204" pitchFamily="34" charset="-122"/>
                <a:ea typeface="微软雅黑" panose="020B0503020204020204" pitchFamily="34" charset="-122"/>
              </a:rPr>
              <a:t>L</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 </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&gt;&gt; title(['</a:t>
            </a:r>
            <a:r>
              <a:rPr lang="zh-CN" altLang="en-US" sz="1600" dirty="0">
                <a:solidFill>
                  <a:srgbClr val="000000"/>
                </a:solidFill>
                <a:latin typeface="微软雅黑" panose="020B0503020204020204" pitchFamily="34" charset="-122"/>
                <a:ea typeface="微软雅黑" panose="020B0503020204020204" pitchFamily="34" charset="-122"/>
              </a:rPr>
              <a:t>相关系数 </a:t>
            </a:r>
            <a:r>
              <a:rPr lang="en-US" altLang="zh-CN" sz="1600" dirty="0">
                <a:solidFill>
                  <a:srgbClr val="000000"/>
                </a:solidFill>
                <a:latin typeface="微软雅黑" panose="020B0503020204020204" pitchFamily="34" charset="-122"/>
                <a:ea typeface="微软雅黑" panose="020B0503020204020204" pitchFamily="34" charset="-122"/>
              </a:rPr>
              <a:t>R = ',num2str(R)])</a:t>
            </a:r>
            <a:endParaRPr lang="zh-CN" altLang="en-US" sz="16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rgbClr val="000000"/>
              </a:solidFill>
              <a:latin typeface="微软雅黑" panose="020B0503020204020204" pitchFamily="34" charset="-122"/>
              <a:ea typeface="微软雅黑" panose="020B0503020204020204" pitchFamily="34" charset="-122"/>
            </a:endParaRPr>
          </a:p>
        </p:txBody>
      </p:sp>
      <p:pic>
        <p:nvPicPr>
          <p:cNvPr id="60418" name="Picture 2">
            <a:extLst>
              <a:ext uri="{FF2B5EF4-FFF2-40B4-BE49-F238E27FC236}">
                <a16:creationId xmlns:a16="http://schemas.microsoft.com/office/drawing/2014/main" id="{20562935-35C5-43AA-BE38-08E89284C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30" y="3284984"/>
            <a:ext cx="3960510" cy="297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日期占位符 12">
            <a:extLst>
              <a:ext uri="{FF2B5EF4-FFF2-40B4-BE49-F238E27FC236}">
                <a16:creationId xmlns:a16="http://schemas.microsoft.com/office/drawing/2014/main" id="{87E19A5E-E0F0-47D6-877C-C3D6E9C2D281}"/>
              </a:ext>
            </a:extLst>
          </p:cNvPr>
          <p:cNvSpPr>
            <a:spLocks noGrp="1"/>
          </p:cNvSpPr>
          <p:nvPr>
            <p:ph type="dt" sz="half" idx="2"/>
          </p:nvPr>
        </p:nvSpPr>
        <p:spPr/>
        <p:txBody>
          <a:bodyPr/>
          <a:lstStyle/>
          <a:p>
            <a:pPr>
              <a:defRPr/>
            </a:pPr>
            <a:fld id="{40A6F1D0-B37B-480F-81DF-58610191AD51}" type="datetime1">
              <a:rPr kumimoji="0" lang="zh-CN" altLang="en-US" smtClean="0"/>
              <a:t>2022/11/23</a:t>
            </a:fld>
            <a:endParaRPr kumimoji="0" lang="zh-CN" altLang="en-US" dirty="0"/>
          </a:p>
        </p:txBody>
      </p:sp>
      <p:sp>
        <p:nvSpPr>
          <p:cNvPr id="17" name="Text Box 2">
            <a:extLst>
              <a:ext uri="{FF2B5EF4-FFF2-40B4-BE49-F238E27FC236}">
                <a16:creationId xmlns:a16="http://schemas.microsoft.com/office/drawing/2014/main" id="{BECBF086-28B9-426E-9B3A-2786B7F29065}"/>
              </a:ext>
            </a:extLst>
          </p:cNvPr>
          <p:cNvSpPr txBox="1">
            <a:spLocks noChangeArrowheads="1"/>
          </p:cNvSpPr>
          <p:nvPr/>
        </p:nvSpPr>
        <p:spPr bwMode="auto">
          <a:xfrm>
            <a:off x="529160" y="105273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4. </a:t>
            </a:r>
            <a:r>
              <a:rPr lang="zh-CN" altLang="en-US" sz="2400" dirty="0">
                <a:solidFill>
                  <a:srgbClr val="FF0000"/>
                </a:solidFill>
                <a:latin typeface="微软雅黑" pitchFamily="34" charset="-122"/>
                <a:ea typeface="微软雅黑" pitchFamily="34" charset="-122"/>
                <a:cs typeface="Times New Roman" pitchFamily="18" charset="0"/>
              </a:rPr>
              <a:t>模型及结果的检验</a:t>
            </a:r>
          </a:p>
        </p:txBody>
      </p:sp>
      <p:sp>
        <p:nvSpPr>
          <p:cNvPr id="18" name="Text Box 29">
            <a:extLst>
              <a:ext uri="{FF2B5EF4-FFF2-40B4-BE49-F238E27FC236}">
                <a16:creationId xmlns:a16="http://schemas.microsoft.com/office/drawing/2014/main" id="{8D7DBFE9-1B2A-4F4D-83EC-0DF864D1BC31}"/>
              </a:ext>
            </a:extLst>
          </p:cNvPr>
          <p:cNvSpPr txBox="1">
            <a:spLocks noChangeArrowheads="1"/>
          </p:cNvSpPr>
          <p:nvPr/>
        </p:nvSpPr>
        <p:spPr bwMode="auto">
          <a:xfrm>
            <a:off x="449785" y="519063"/>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六、问题二模型求解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AF8BA55C-D2E3-4353-8C83-34524B9F22E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086629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293C3C6-5F98-407A-A3F0-D42E3331EF02}"/>
              </a:ext>
            </a:extLst>
          </p:cNvPr>
          <p:cNvGrpSpPr/>
          <p:nvPr/>
        </p:nvGrpSpPr>
        <p:grpSpPr>
          <a:xfrm>
            <a:off x="791580" y="1772816"/>
            <a:ext cx="7956884" cy="2726596"/>
            <a:chOff x="791580" y="1563638"/>
            <a:chExt cx="7956884" cy="2726596"/>
          </a:xfrm>
        </p:grpSpPr>
        <p:sp>
          <p:nvSpPr>
            <p:cNvPr id="8" name="Rectangle 2">
              <a:extLst>
                <a:ext uri="{FF2B5EF4-FFF2-40B4-BE49-F238E27FC236}">
                  <a16:creationId xmlns:a16="http://schemas.microsoft.com/office/drawing/2014/main" id="{94E985E3-D380-4DF5-9C9C-0DA1F12B3C6B}"/>
                </a:ext>
              </a:extLst>
            </p:cNvPr>
            <p:cNvSpPr>
              <a:spLocks noChangeArrowheads="1"/>
            </p:cNvSpPr>
            <p:nvPr/>
          </p:nvSpPr>
          <p:spPr bwMode="auto">
            <a:xfrm>
              <a:off x="791580" y="1563638"/>
              <a:ext cx="795688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下面对模型参数         进行灵敏度分析，考察参数的变化对计算结果的影响，评价指标是实际出油量与理论出油量之间的均方根误差 </a:t>
              </a:r>
              <a:endParaRPr lang="en-US" altLang="zh-CN" sz="2400" dirty="0">
                <a:solidFill>
                  <a:srgbClr val="000000"/>
                </a:solidFill>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90678FA5-4EF5-4FDA-A595-C46D65F62E1B}"/>
                </a:ext>
              </a:extLst>
            </p:cNvPr>
            <p:cNvGraphicFramePr>
              <a:graphicFrameLocks noChangeAspect="1"/>
            </p:cNvGraphicFramePr>
            <p:nvPr>
              <p:extLst>
                <p:ext uri="{D42A27DB-BD31-4B8C-83A1-F6EECF244321}">
                  <p14:modId xmlns:p14="http://schemas.microsoft.com/office/powerpoint/2010/main" val="1082106880"/>
                </p:ext>
              </p:extLst>
            </p:nvPr>
          </p:nvGraphicFramePr>
          <p:xfrm>
            <a:off x="3059832" y="1706237"/>
            <a:ext cx="677416" cy="433465"/>
          </p:xfrm>
          <a:graphic>
            <a:graphicData uri="http://schemas.openxmlformats.org/presentationml/2006/ole">
              <mc:AlternateContent xmlns:mc="http://schemas.openxmlformats.org/markup-compatibility/2006">
                <mc:Choice xmlns:v="urn:schemas-microsoft-com:vml" Requires="v">
                  <p:oleObj name="Equation" r:id="rId2" imgW="317160" imgH="203040" progId="Equation.DSMT4">
                    <p:embed/>
                  </p:oleObj>
                </mc:Choice>
                <mc:Fallback>
                  <p:oleObj name="Equation" r:id="rId2" imgW="317160" imgH="203040" progId="Equation.DSMT4">
                    <p:embed/>
                    <p:pic>
                      <p:nvPicPr>
                        <p:cNvPr id="9" name="对象 8">
                          <a:extLst>
                            <a:ext uri="{FF2B5EF4-FFF2-40B4-BE49-F238E27FC236}">
                              <a16:creationId xmlns:a16="http://schemas.microsoft.com/office/drawing/2014/main" id="{90678FA5-4EF5-4FDA-A595-C46D65F62E1B}"/>
                            </a:ext>
                          </a:extLst>
                        </p:cNvPr>
                        <p:cNvPicPr>
                          <a:picLocks noChangeAspect="1" noChangeArrowheads="1"/>
                        </p:cNvPicPr>
                        <p:nvPr/>
                      </p:nvPicPr>
                      <p:blipFill>
                        <a:blip r:embed="rId3"/>
                        <a:srcRect/>
                        <a:stretch>
                          <a:fillRect/>
                        </a:stretch>
                      </p:blipFill>
                      <p:spPr bwMode="auto">
                        <a:xfrm>
                          <a:off x="3059832" y="1706237"/>
                          <a:ext cx="677416" cy="433465"/>
                        </a:xfrm>
                        <a:prstGeom prst="rect">
                          <a:avLst/>
                        </a:prstGeom>
                        <a:noFill/>
                        <a:ln>
                          <a:noFill/>
                        </a:ln>
                      </p:spPr>
                    </p:pic>
                  </p:oleObj>
                </mc:Fallback>
              </mc:AlternateContent>
            </a:graphicData>
          </a:graphic>
        </p:graphicFrame>
        <p:graphicFrame>
          <p:nvGraphicFramePr>
            <p:cNvPr id="13" name="对象 12">
              <a:extLst>
                <a:ext uri="{FF2B5EF4-FFF2-40B4-BE49-F238E27FC236}">
                  <a16:creationId xmlns:a16="http://schemas.microsoft.com/office/drawing/2014/main" id="{E27D9C0C-5943-4D40-9BAF-5ACEA6B1E2BA}"/>
                </a:ext>
              </a:extLst>
            </p:cNvPr>
            <p:cNvGraphicFramePr>
              <a:graphicFrameLocks noChangeAspect="1"/>
            </p:cNvGraphicFramePr>
            <p:nvPr>
              <p:extLst>
                <p:ext uri="{D42A27DB-BD31-4B8C-83A1-F6EECF244321}">
                  <p14:modId xmlns:p14="http://schemas.microsoft.com/office/powerpoint/2010/main" val="2209383071"/>
                </p:ext>
              </p:extLst>
            </p:nvPr>
          </p:nvGraphicFramePr>
          <p:xfrm>
            <a:off x="2501827" y="3328134"/>
            <a:ext cx="3315576" cy="962100"/>
          </p:xfrm>
          <a:graphic>
            <a:graphicData uri="http://schemas.openxmlformats.org/presentationml/2006/ole">
              <mc:AlternateContent xmlns:mc="http://schemas.openxmlformats.org/markup-compatibility/2006">
                <mc:Choice xmlns:v="urn:schemas-microsoft-com:vml" Requires="v">
                  <p:oleObj name="Equation" r:id="rId4" imgW="1663560" imgH="482400" progId="Equation.DSMT4">
                    <p:embed/>
                  </p:oleObj>
                </mc:Choice>
                <mc:Fallback>
                  <p:oleObj name="Equation" r:id="rId4" imgW="1663560" imgH="482400" progId="Equation.DSMT4">
                    <p:embed/>
                    <p:pic>
                      <p:nvPicPr>
                        <p:cNvPr id="13" name="对象 12">
                          <a:extLst>
                            <a:ext uri="{FF2B5EF4-FFF2-40B4-BE49-F238E27FC236}">
                              <a16:creationId xmlns:a16="http://schemas.microsoft.com/office/drawing/2014/main" id="{E27D9C0C-5943-4D40-9BAF-5ACEA6B1E2BA}"/>
                            </a:ext>
                          </a:extLst>
                        </p:cNvPr>
                        <p:cNvPicPr>
                          <a:picLocks noChangeAspect="1" noChangeArrowheads="1"/>
                        </p:cNvPicPr>
                        <p:nvPr/>
                      </p:nvPicPr>
                      <p:blipFill>
                        <a:blip r:embed="rId5"/>
                        <a:srcRect/>
                        <a:stretch>
                          <a:fillRect/>
                        </a:stretch>
                      </p:blipFill>
                      <p:spPr bwMode="auto">
                        <a:xfrm>
                          <a:off x="2501827" y="3328134"/>
                          <a:ext cx="3315576" cy="962100"/>
                        </a:xfrm>
                        <a:prstGeom prst="rect">
                          <a:avLst/>
                        </a:prstGeom>
                        <a:noFill/>
                        <a:ln>
                          <a:noFill/>
                        </a:ln>
                      </p:spPr>
                    </p:pic>
                  </p:oleObj>
                </mc:Fallback>
              </mc:AlternateContent>
            </a:graphicData>
          </a:graphic>
        </p:graphicFrame>
      </p:grpSp>
      <p:sp>
        <p:nvSpPr>
          <p:cNvPr id="17" name="日期占位符 16">
            <a:extLst>
              <a:ext uri="{FF2B5EF4-FFF2-40B4-BE49-F238E27FC236}">
                <a16:creationId xmlns:a16="http://schemas.microsoft.com/office/drawing/2014/main" id="{467D5BAA-C8A0-4B05-AD57-70853CBB5736}"/>
              </a:ext>
            </a:extLst>
          </p:cNvPr>
          <p:cNvSpPr>
            <a:spLocks noGrp="1"/>
          </p:cNvSpPr>
          <p:nvPr>
            <p:ph type="dt" sz="half" idx="2"/>
          </p:nvPr>
        </p:nvSpPr>
        <p:spPr/>
        <p:txBody>
          <a:bodyPr/>
          <a:lstStyle/>
          <a:p>
            <a:pPr>
              <a:defRPr/>
            </a:pPr>
            <a:fld id="{0A86FD5F-727F-4C39-A9FB-A129553A3BFE}" type="datetime1">
              <a:rPr kumimoji="0" lang="zh-CN" altLang="en-US" smtClean="0"/>
              <a:t>2022/11/23</a:t>
            </a:fld>
            <a:endParaRPr kumimoji="0" lang="zh-CN" altLang="en-US" dirty="0"/>
          </a:p>
        </p:txBody>
      </p:sp>
      <p:sp>
        <p:nvSpPr>
          <p:cNvPr id="19" name="Text Box 2">
            <a:extLst>
              <a:ext uri="{FF2B5EF4-FFF2-40B4-BE49-F238E27FC236}">
                <a16:creationId xmlns:a16="http://schemas.microsoft.com/office/drawing/2014/main" id="{C93C94A3-5F64-47BF-B974-365E228E9405}"/>
              </a:ext>
            </a:extLst>
          </p:cNvPr>
          <p:cNvSpPr txBox="1">
            <a:spLocks noChangeArrowheads="1"/>
          </p:cNvSpPr>
          <p:nvPr/>
        </p:nvSpPr>
        <p:spPr bwMode="auto">
          <a:xfrm>
            <a:off x="529160" y="105273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5. </a:t>
            </a:r>
            <a:r>
              <a:rPr lang="zh-CN" altLang="en-US" sz="2400" dirty="0">
                <a:solidFill>
                  <a:srgbClr val="FF0000"/>
                </a:solidFill>
                <a:latin typeface="微软雅黑" pitchFamily="34" charset="-122"/>
                <a:ea typeface="微软雅黑" pitchFamily="34" charset="-122"/>
                <a:cs typeface="Times New Roman" pitchFamily="18" charset="0"/>
              </a:rPr>
              <a:t>模型参数的灵敏度分析</a:t>
            </a:r>
          </a:p>
        </p:txBody>
      </p:sp>
      <p:sp>
        <p:nvSpPr>
          <p:cNvPr id="20" name="Text Box 29">
            <a:extLst>
              <a:ext uri="{FF2B5EF4-FFF2-40B4-BE49-F238E27FC236}">
                <a16:creationId xmlns:a16="http://schemas.microsoft.com/office/drawing/2014/main" id="{459F60CE-3A54-401C-949F-344851347A9D}"/>
              </a:ext>
            </a:extLst>
          </p:cNvPr>
          <p:cNvSpPr txBox="1">
            <a:spLocks noChangeArrowheads="1"/>
          </p:cNvSpPr>
          <p:nvPr/>
        </p:nvSpPr>
        <p:spPr bwMode="auto">
          <a:xfrm>
            <a:off x="449785" y="519063"/>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六、问题二模型求解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200104DA-E190-4DF1-A8A7-17C658EFA02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75030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323030" y="692696"/>
            <a:ext cx="80653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b="1" dirty="0">
                <a:latin typeface="微软雅黑" panose="020B0503020204020204" pitchFamily="34" charset="-122"/>
                <a:ea typeface="微软雅黑" panose="020B0503020204020204" pitchFamily="34" charset="-122"/>
              </a:rPr>
              <a:t>第一节  储油罐的变位识别与罐容表标定</a:t>
            </a:r>
          </a:p>
        </p:txBody>
      </p:sp>
      <p:sp>
        <p:nvSpPr>
          <p:cNvPr id="9" name="Rectangle 3">
            <a:extLst>
              <a:ext uri="{FF2B5EF4-FFF2-40B4-BE49-F238E27FC236}">
                <a16:creationId xmlns:a16="http://schemas.microsoft.com/office/drawing/2014/main" id="{1F912BFA-8704-42D8-96F9-EE96C75B5BCF}"/>
              </a:ext>
            </a:extLst>
          </p:cNvPr>
          <p:cNvSpPr>
            <a:spLocks noChangeArrowheads="1"/>
          </p:cNvSpPr>
          <p:nvPr/>
        </p:nvSpPr>
        <p:spPr bwMode="auto">
          <a:xfrm>
            <a:off x="380296" y="2216128"/>
            <a:ext cx="8080136"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       通常加油站都有若干个储存燃油的地下储油罐，并且一般都有与之配套的“油位计量管理系统”，采用流量计和油位计来测量进</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出油量与罐内油位高度等数据，通过预先标定的罐容表（即罐内油位高度与储油量的对应关系）进行实时计算，以得到罐内油位高度和储油量的变化情况。</a:t>
            </a:r>
          </a:p>
        </p:txBody>
      </p:sp>
      <p:sp>
        <p:nvSpPr>
          <p:cNvPr id="10" name="Text Box 29">
            <a:extLst>
              <a:ext uri="{FF2B5EF4-FFF2-40B4-BE49-F238E27FC236}">
                <a16:creationId xmlns:a16="http://schemas.microsoft.com/office/drawing/2014/main" id="{1F39CC1B-AB80-4869-ABA3-05274994707A}"/>
              </a:ext>
            </a:extLst>
          </p:cNvPr>
          <p:cNvSpPr txBox="1">
            <a:spLocks noChangeArrowheads="1"/>
          </p:cNvSpPr>
          <p:nvPr/>
        </p:nvSpPr>
        <p:spPr bwMode="auto">
          <a:xfrm>
            <a:off x="323851" y="1556792"/>
            <a:ext cx="8569325" cy="58041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50000"/>
              </a:lnSpc>
            </a:pPr>
            <a:r>
              <a:rPr kumimoji="0" lang="zh-CN" altLang="en-US" sz="2400" dirty="0">
                <a:solidFill>
                  <a:srgbClr val="000000"/>
                </a:solidFill>
                <a:ea typeface="微软雅黑" panose="020B0503020204020204" pitchFamily="34" charset="-122"/>
              </a:rPr>
              <a:t>一、</a:t>
            </a:r>
            <a:r>
              <a:rPr kumimoji="0" lang="zh-CN" altLang="en-US" sz="2400" b="1" dirty="0">
                <a:ea typeface="微软雅黑" panose="020B0503020204020204" pitchFamily="34" charset="-122"/>
              </a:rPr>
              <a:t>问题描述</a:t>
            </a:r>
            <a:r>
              <a:rPr kumimoji="0" lang="zh-CN" altLang="en-US" sz="2400" dirty="0">
                <a:solidFill>
                  <a:srgbClr val="000000"/>
                </a:solidFill>
                <a:ea typeface="微软雅黑" panose="020B0503020204020204" pitchFamily="34" charset="-122"/>
              </a:rPr>
              <a:t>（</a:t>
            </a:r>
            <a:r>
              <a:rPr kumimoji="0" lang="en-US" altLang="zh-CN" sz="2400" dirty="0">
                <a:solidFill>
                  <a:srgbClr val="0000FF"/>
                </a:solidFill>
                <a:ea typeface="微软雅黑" panose="020B0503020204020204" pitchFamily="34" charset="-122"/>
              </a:rPr>
              <a:t>2010</a:t>
            </a:r>
            <a:r>
              <a:rPr kumimoji="0" lang="zh-CN" altLang="en-US" sz="2400" dirty="0">
                <a:solidFill>
                  <a:srgbClr val="0000FF"/>
                </a:solidFill>
                <a:ea typeface="微软雅黑" panose="020B0503020204020204" pitchFamily="34" charset="-122"/>
              </a:rPr>
              <a:t>年全国大学生数学建模竞赛</a:t>
            </a:r>
            <a:r>
              <a:rPr kumimoji="0" lang="en-US" altLang="zh-CN" sz="2400" dirty="0">
                <a:solidFill>
                  <a:srgbClr val="0000FF"/>
                </a:solidFill>
                <a:ea typeface="微软雅黑" panose="020B0503020204020204" pitchFamily="34" charset="-122"/>
              </a:rPr>
              <a:t>A</a:t>
            </a:r>
            <a:r>
              <a:rPr kumimoji="0" lang="zh-CN" altLang="en-US" sz="2400" dirty="0">
                <a:solidFill>
                  <a:srgbClr val="0000FF"/>
                </a:solidFill>
                <a:ea typeface="微软雅黑" panose="020B0503020204020204" pitchFamily="34" charset="-122"/>
              </a:rPr>
              <a:t>题</a:t>
            </a:r>
            <a:r>
              <a:rPr kumimoji="0" lang="zh-CN" altLang="en-US" sz="2400" dirty="0">
                <a:solidFill>
                  <a:srgbClr val="000000"/>
                </a:solidFill>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E73DC56E-4C88-0F36-BD68-83F650BD9D2F}"/>
              </a:ext>
            </a:extLst>
          </p:cNvPr>
          <p:cNvSpPr>
            <a:spLocks noGrp="1"/>
          </p:cNvSpPr>
          <p:nvPr>
            <p:ph type="dt" sz="half" idx="2"/>
          </p:nvPr>
        </p:nvSpPr>
        <p:spPr/>
        <p:txBody>
          <a:bodyPr/>
          <a:lstStyle/>
          <a:p>
            <a:pPr>
              <a:defRPr/>
            </a:pPr>
            <a:fld id="{9E7948DC-100A-4B3E-9741-24D742367B78}"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39B884E1-31B7-6FE5-DDA8-07E829E9A41A}"/>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942589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293C3C6-5F98-407A-A3F0-D42E3331EF02}"/>
              </a:ext>
            </a:extLst>
          </p:cNvPr>
          <p:cNvGrpSpPr/>
          <p:nvPr/>
        </p:nvGrpSpPr>
        <p:grpSpPr>
          <a:xfrm>
            <a:off x="359532" y="1664523"/>
            <a:ext cx="7668852" cy="540341"/>
            <a:chOff x="791580" y="1563638"/>
            <a:chExt cx="7956884" cy="540341"/>
          </a:xfrm>
        </p:grpSpPr>
        <p:sp>
          <p:nvSpPr>
            <p:cNvPr id="8" name="Rectangle 2">
              <a:extLst>
                <a:ext uri="{FF2B5EF4-FFF2-40B4-BE49-F238E27FC236}">
                  <a16:creationId xmlns:a16="http://schemas.microsoft.com/office/drawing/2014/main" id="{94E985E3-D380-4DF5-9C9C-0DA1F12B3C6B}"/>
                </a:ext>
              </a:extLst>
            </p:cNvPr>
            <p:cNvSpPr>
              <a:spLocks noChangeArrowheads="1"/>
            </p:cNvSpPr>
            <p:nvPr/>
          </p:nvSpPr>
          <p:spPr bwMode="auto">
            <a:xfrm>
              <a:off x="791580" y="1563638"/>
              <a:ext cx="7956884"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FF0000"/>
                </a:buClr>
              </a:pPr>
              <a:r>
                <a:rPr lang="zh-CN" altLang="en-US" sz="2200" dirty="0">
                  <a:solidFill>
                    <a:srgbClr val="0000FF"/>
                  </a:solidFill>
                  <a:latin typeface="微软雅黑" panose="020B0503020204020204" pitchFamily="34" charset="-122"/>
                  <a:ea typeface="微软雅黑" panose="020B0503020204020204" pitchFamily="34" charset="-122"/>
                </a:rPr>
                <a:t>（</a:t>
              </a:r>
              <a:r>
                <a:rPr lang="en-US" altLang="zh-CN" sz="2200" dirty="0">
                  <a:solidFill>
                    <a:srgbClr val="0000FF"/>
                  </a:solidFill>
                  <a:latin typeface="微软雅黑" panose="020B0503020204020204" pitchFamily="34" charset="-122"/>
                  <a:ea typeface="微软雅黑" panose="020B0503020204020204" pitchFamily="34" charset="-122"/>
                </a:rPr>
                <a:t>1</a:t>
              </a:r>
              <a:r>
                <a:rPr lang="zh-CN" altLang="en-US" sz="2200" dirty="0">
                  <a:solidFill>
                    <a:srgbClr val="0000FF"/>
                  </a:solidFill>
                  <a:latin typeface="微软雅黑" panose="020B0503020204020204" pitchFamily="34" charset="-122"/>
                  <a:ea typeface="微软雅黑" panose="020B0503020204020204" pitchFamily="34" charset="-122"/>
                </a:rPr>
                <a:t>）参数     的灵敏度分析</a:t>
              </a:r>
              <a:endParaRPr lang="en-US" altLang="zh-CN" sz="2200" dirty="0">
                <a:solidFill>
                  <a:srgbClr val="0000FF"/>
                </a:solidFill>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90678FA5-4EF5-4FDA-A595-C46D65F62E1B}"/>
                </a:ext>
              </a:extLst>
            </p:cNvPr>
            <p:cNvGraphicFramePr>
              <a:graphicFrameLocks noChangeAspect="1"/>
            </p:cNvGraphicFramePr>
            <p:nvPr>
              <p:extLst>
                <p:ext uri="{D42A27DB-BD31-4B8C-83A1-F6EECF244321}">
                  <p14:modId xmlns:p14="http://schemas.microsoft.com/office/powerpoint/2010/main" val="2918262523"/>
                </p:ext>
              </p:extLst>
            </p:nvPr>
          </p:nvGraphicFramePr>
          <p:xfrm>
            <a:off x="2248474" y="1747410"/>
            <a:ext cx="327596" cy="299108"/>
          </p:xfrm>
          <a:graphic>
            <a:graphicData uri="http://schemas.openxmlformats.org/presentationml/2006/ole">
              <mc:AlternateContent xmlns:mc="http://schemas.openxmlformats.org/markup-compatibility/2006">
                <mc:Choice xmlns:v="urn:schemas-microsoft-com:vml" Requires="v">
                  <p:oleObj name="Equation" r:id="rId2" imgW="152280" imgH="139680" progId="Equation.DSMT4">
                    <p:embed/>
                  </p:oleObj>
                </mc:Choice>
                <mc:Fallback>
                  <p:oleObj name="Equation" r:id="rId2" imgW="152280" imgH="139680" progId="Equation.DSMT4">
                    <p:embed/>
                    <p:pic>
                      <p:nvPicPr>
                        <p:cNvPr id="9" name="对象 8">
                          <a:extLst>
                            <a:ext uri="{FF2B5EF4-FFF2-40B4-BE49-F238E27FC236}">
                              <a16:creationId xmlns:a16="http://schemas.microsoft.com/office/drawing/2014/main" id="{90678FA5-4EF5-4FDA-A595-C46D65F62E1B}"/>
                            </a:ext>
                          </a:extLst>
                        </p:cNvPr>
                        <p:cNvPicPr>
                          <a:picLocks noChangeAspect="1" noChangeArrowheads="1"/>
                        </p:cNvPicPr>
                        <p:nvPr/>
                      </p:nvPicPr>
                      <p:blipFill>
                        <a:blip r:embed="rId3"/>
                        <a:srcRect/>
                        <a:stretch>
                          <a:fillRect/>
                        </a:stretch>
                      </p:blipFill>
                      <p:spPr bwMode="auto">
                        <a:xfrm>
                          <a:off x="2248474" y="1747410"/>
                          <a:ext cx="327596" cy="299108"/>
                        </a:xfrm>
                        <a:prstGeom prst="rect">
                          <a:avLst/>
                        </a:prstGeom>
                        <a:noFill/>
                        <a:ln>
                          <a:noFill/>
                        </a:ln>
                      </p:spPr>
                    </p:pic>
                  </p:oleObj>
                </mc:Fallback>
              </mc:AlternateContent>
            </a:graphicData>
          </a:graphic>
        </p:graphicFrame>
      </p:grpSp>
      <p:grpSp>
        <p:nvGrpSpPr>
          <p:cNvPr id="20" name="组合 19">
            <a:extLst>
              <a:ext uri="{FF2B5EF4-FFF2-40B4-BE49-F238E27FC236}">
                <a16:creationId xmlns:a16="http://schemas.microsoft.com/office/drawing/2014/main" id="{C23E51B2-A25C-4375-B677-6B284DC67818}"/>
              </a:ext>
            </a:extLst>
          </p:cNvPr>
          <p:cNvGrpSpPr/>
          <p:nvPr/>
        </p:nvGrpSpPr>
        <p:grpSpPr>
          <a:xfrm>
            <a:off x="539552" y="2348880"/>
            <a:ext cx="4572508" cy="3079497"/>
            <a:chOff x="791580" y="1995686"/>
            <a:chExt cx="4572508" cy="3079497"/>
          </a:xfrm>
        </p:grpSpPr>
        <p:sp>
          <p:nvSpPr>
            <p:cNvPr id="11" name="Rectangle 2">
              <a:extLst>
                <a:ext uri="{FF2B5EF4-FFF2-40B4-BE49-F238E27FC236}">
                  <a16:creationId xmlns:a16="http://schemas.microsoft.com/office/drawing/2014/main" id="{B5F537A0-59C2-49E5-9804-5EF6495E3815}"/>
                </a:ext>
              </a:extLst>
            </p:cNvPr>
            <p:cNvSpPr>
              <a:spLocks noChangeArrowheads="1"/>
            </p:cNvSpPr>
            <p:nvPr/>
          </p:nvSpPr>
          <p:spPr bwMode="auto">
            <a:xfrm>
              <a:off x="791580" y="1995686"/>
              <a:ext cx="4572508" cy="307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rPr>
                <a:t>在区间</a:t>
              </a:r>
              <a:r>
                <a:rPr lang="en-US" altLang="zh-CN" sz="2200" dirty="0">
                  <a:solidFill>
                    <a:srgbClr val="000000"/>
                  </a:solidFill>
                  <a:latin typeface="微软雅黑" panose="020B0503020204020204" pitchFamily="34" charset="-122"/>
                  <a:ea typeface="微软雅黑" panose="020B0503020204020204" pitchFamily="34" charset="-122"/>
                </a:rPr>
                <a:t>[0,5]</a:t>
              </a:r>
              <a:r>
                <a:rPr lang="zh-CN" altLang="en-US" sz="2200" dirty="0">
                  <a:solidFill>
                    <a:srgbClr val="000000"/>
                  </a:solidFill>
                  <a:latin typeface="微软雅黑" panose="020B0503020204020204" pitchFamily="34" charset="-122"/>
                  <a:ea typeface="微软雅黑" panose="020B0503020204020204" pitchFamily="34" charset="-122"/>
                </a:rPr>
                <a:t>内等间隔选取</a:t>
              </a:r>
              <a:r>
                <a:rPr lang="en-US" altLang="zh-CN" sz="2200" dirty="0">
                  <a:solidFill>
                    <a:srgbClr val="000000"/>
                  </a:solidFill>
                  <a:latin typeface="微软雅黑" panose="020B0503020204020204" pitchFamily="34" charset="-122"/>
                  <a:ea typeface="微软雅黑" panose="020B0503020204020204" pitchFamily="34" charset="-122"/>
                </a:rPr>
                <a:t>30</a:t>
              </a:r>
              <a:r>
                <a:rPr lang="zh-CN" altLang="en-US" sz="2200" dirty="0">
                  <a:solidFill>
                    <a:srgbClr val="000000"/>
                  </a:solidFill>
                  <a:latin typeface="微软雅黑" panose="020B0503020204020204" pitchFamily="34" charset="-122"/>
                  <a:ea typeface="微软雅黑" panose="020B0503020204020204" pitchFamily="34" charset="-122"/>
                </a:rPr>
                <a:t>个点作为不同的    值，记为                     ，取</a:t>
              </a:r>
              <a:r>
                <a:rPr lang="en-US" altLang="zh-CN" sz="2200" dirty="0">
                  <a:solidFill>
                    <a:srgbClr val="000000"/>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针对不同的 </a:t>
              </a:r>
              <a:endParaRPr lang="en-US" altLang="zh-CN" sz="2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2200" dirty="0">
                  <a:solidFill>
                    <a:srgbClr val="000000"/>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，分别计算实际出油量与理论出油量之间的均方根误差，然后绘制    与均方根误差的关系曲线。</a:t>
              </a:r>
              <a:endParaRPr lang="en-US" altLang="zh-CN" sz="2200" dirty="0">
                <a:solidFill>
                  <a:srgbClr val="000000"/>
                </a:solidFill>
                <a:latin typeface="微软雅黑" panose="020B0503020204020204" pitchFamily="34" charset="-122"/>
                <a:ea typeface="微软雅黑" panose="020B0503020204020204" pitchFamily="34" charset="-122"/>
              </a:endParaRPr>
            </a:p>
          </p:txBody>
        </p:sp>
        <p:graphicFrame>
          <p:nvGraphicFramePr>
            <p:cNvPr id="12" name="对象 11">
              <a:extLst>
                <a:ext uri="{FF2B5EF4-FFF2-40B4-BE49-F238E27FC236}">
                  <a16:creationId xmlns:a16="http://schemas.microsoft.com/office/drawing/2014/main" id="{3725561D-4D1D-4E47-8751-FBBDF6C27FDB}"/>
                </a:ext>
              </a:extLst>
            </p:cNvPr>
            <p:cNvGraphicFramePr>
              <a:graphicFrameLocks noChangeAspect="1"/>
            </p:cNvGraphicFramePr>
            <p:nvPr>
              <p:extLst>
                <p:ext uri="{D42A27DB-BD31-4B8C-83A1-F6EECF244321}">
                  <p14:modId xmlns:p14="http://schemas.microsoft.com/office/powerpoint/2010/main" val="1168052903"/>
                </p:ext>
              </p:extLst>
            </p:nvPr>
          </p:nvGraphicFramePr>
          <p:xfrm>
            <a:off x="1979712" y="2682442"/>
            <a:ext cx="351963" cy="321356"/>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12" name="对象 11">
                          <a:extLst>
                            <a:ext uri="{FF2B5EF4-FFF2-40B4-BE49-F238E27FC236}">
                              <a16:creationId xmlns:a16="http://schemas.microsoft.com/office/drawing/2014/main" id="{3725561D-4D1D-4E47-8751-FBBDF6C27FDB}"/>
                            </a:ext>
                          </a:extLst>
                        </p:cNvPr>
                        <p:cNvPicPr>
                          <a:picLocks noChangeAspect="1" noChangeArrowheads="1"/>
                        </p:cNvPicPr>
                        <p:nvPr/>
                      </p:nvPicPr>
                      <p:blipFill>
                        <a:blip r:embed="rId5"/>
                        <a:srcRect/>
                        <a:stretch>
                          <a:fillRect/>
                        </a:stretch>
                      </p:blipFill>
                      <p:spPr bwMode="auto">
                        <a:xfrm>
                          <a:off x="1979712" y="2682442"/>
                          <a:ext cx="351963" cy="321356"/>
                        </a:xfrm>
                        <a:prstGeom prst="rect">
                          <a:avLst/>
                        </a:prstGeom>
                        <a:noFill/>
                        <a:ln>
                          <a:noFill/>
                        </a:ln>
                      </p:spPr>
                    </p:pic>
                  </p:oleObj>
                </mc:Fallback>
              </mc:AlternateContent>
            </a:graphicData>
          </a:graphic>
        </p:graphicFrame>
        <p:graphicFrame>
          <p:nvGraphicFramePr>
            <p:cNvPr id="15" name="对象 14">
              <a:extLst>
                <a:ext uri="{FF2B5EF4-FFF2-40B4-BE49-F238E27FC236}">
                  <a16:creationId xmlns:a16="http://schemas.microsoft.com/office/drawing/2014/main" id="{AE962790-2321-4AD9-A937-60A1627A66AF}"/>
                </a:ext>
              </a:extLst>
            </p:cNvPr>
            <p:cNvGraphicFramePr>
              <a:graphicFrameLocks noChangeAspect="1"/>
            </p:cNvGraphicFramePr>
            <p:nvPr>
              <p:extLst>
                <p:ext uri="{D42A27DB-BD31-4B8C-83A1-F6EECF244321}">
                  <p14:modId xmlns:p14="http://schemas.microsoft.com/office/powerpoint/2010/main" val="3444272897"/>
                </p:ext>
              </p:extLst>
            </p:nvPr>
          </p:nvGraphicFramePr>
          <p:xfrm>
            <a:off x="3491880" y="2594420"/>
            <a:ext cx="1584176" cy="430911"/>
          </p:xfrm>
          <a:graphic>
            <a:graphicData uri="http://schemas.openxmlformats.org/presentationml/2006/ole">
              <mc:AlternateContent xmlns:mc="http://schemas.openxmlformats.org/markup-compatibility/2006">
                <mc:Choice xmlns:v="urn:schemas-microsoft-com:vml" Requires="v">
                  <p:oleObj name="Equation" r:id="rId6" imgW="838080" imgH="228600" progId="Equation.DSMT4">
                    <p:embed/>
                  </p:oleObj>
                </mc:Choice>
                <mc:Fallback>
                  <p:oleObj name="Equation" r:id="rId6" imgW="838080" imgH="228600" progId="Equation.DSMT4">
                    <p:embed/>
                    <p:pic>
                      <p:nvPicPr>
                        <p:cNvPr id="15" name="对象 14">
                          <a:extLst>
                            <a:ext uri="{FF2B5EF4-FFF2-40B4-BE49-F238E27FC236}">
                              <a16:creationId xmlns:a16="http://schemas.microsoft.com/office/drawing/2014/main" id="{AE962790-2321-4AD9-A937-60A1627A66AF}"/>
                            </a:ext>
                          </a:extLst>
                        </p:cNvPr>
                        <p:cNvPicPr>
                          <a:picLocks noChangeAspect="1" noChangeArrowheads="1"/>
                        </p:cNvPicPr>
                        <p:nvPr/>
                      </p:nvPicPr>
                      <p:blipFill>
                        <a:blip r:embed="rId7"/>
                        <a:srcRect/>
                        <a:stretch>
                          <a:fillRect/>
                        </a:stretch>
                      </p:blipFill>
                      <p:spPr bwMode="auto">
                        <a:xfrm>
                          <a:off x="3491880" y="2594420"/>
                          <a:ext cx="1584176" cy="430911"/>
                        </a:xfrm>
                        <a:prstGeom prst="rect">
                          <a:avLst/>
                        </a:prstGeom>
                        <a:noFill/>
                        <a:ln>
                          <a:noFill/>
                        </a:ln>
                      </p:spPr>
                    </p:pic>
                  </p:oleObj>
                </mc:Fallback>
              </mc:AlternateContent>
            </a:graphicData>
          </a:graphic>
        </p:graphicFrame>
        <p:graphicFrame>
          <p:nvGraphicFramePr>
            <p:cNvPr id="17" name="对象 16">
              <a:extLst>
                <a:ext uri="{FF2B5EF4-FFF2-40B4-BE49-F238E27FC236}">
                  <a16:creationId xmlns:a16="http://schemas.microsoft.com/office/drawing/2014/main" id="{3EE2EBA8-B0CA-444C-B298-08450B2B59D7}"/>
                </a:ext>
              </a:extLst>
            </p:cNvPr>
            <p:cNvGraphicFramePr>
              <a:graphicFrameLocks noChangeAspect="1"/>
            </p:cNvGraphicFramePr>
            <p:nvPr>
              <p:extLst>
                <p:ext uri="{D42A27DB-BD31-4B8C-83A1-F6EECF244321}">
                  <p14:modId xmlns:p14="http://schemas.microsoft.com/office/powerpoint/2010/main" val="2625342589"/>
                </p:ext>
              </p:extLst>
            </p:nvPr>
          </p:nvGraphicFramePr>
          <p:xfrm>
            <a:off x="1223600" y="3131282"/>
            <a:ext cx="2444884" cy="422076"/>
          </p:xfrm>
          <a:graphic>
            <a:graphicData uri="http://schemas.openxmlformats.org/presentationml/2006/ole">
              <mc:AlternateContent xmlns:mc="http://schemas.openxmlformats.org/markup-compatibility/2006">
                <mc:Choice xmlns:v="urn:schemas-microsoft-com:vml" Requires="v">
                  <p:oleObj name="Equation" r:id="rId8" imgW="1320480" imgH="228600" progId="Equation.DSMT4">
                    <p:embed/>
                  </p:oleObj>
                </mc:Choice>
                <mc:Fallback>
                  <p:oleObj name="Equation" r:id="rId8" imgW="1320480" imgH="228600" progId="Equation.DSMT4">
                    <p:embed/>
                    <p:pic>
                      <p:nvPicPr>
                        <p:cNvPr id="17" name="对象 16">
                          <a:extLst>
                            <a:ext uri="{FF2B5EF4-FFF2-40B4-BE49-F238E27FC236}">
                              <a16:creationId xmlns:a16="http://schemas.microsoft.com/office/drawing/2014/main" id="{3EE2EBA8-B0CA-444C-B298-08450B2B59D7}"/>
                            </a:ext>
                          </a:extLst>
                        </p:cNvPr>
                        <p:cNvPicPr>
                          <a:picLocks noChangeAspect="1" noChangeArrowheads="1"/>
                        </p:cNvPicPr>
                        <p:nvPr/>
                      </p:nvPicPr>
                      <p:blipFill>
                        <a:blip r:embed="rId9"/>
                        <a:srcRect/>
                        <a:stretch>
                          <a:fillRect/>
                        </a:stretch>
                      </p:blipFill>
                      <p:spPr bwMode="auto">
                        <a:xfrm>
                          <a:off x="1223600" y="3131282"/>
                          <a:ext cx="2444884" cy="422076"/>
                        </a:xfrm>
                        <a:prstGeom prst="rect">
                          <a:avLst/>
                        </a:prstGeom>
                        <a:noFill/>
                        <a:ln>
                          <a:noFill/>
                        </a:ln>
                      </p:spPr>
                    </p:pic>
                  </p:oleObj>
                </mc:Fallback>
              </mc:AlternateContent>
            </a:graphicData>
          </a:graphic>
        </p:graphicFrame>
        <p:graphicFrame>
          <p:nvGraphicFramePr>
            <p:cNvPr id="18" name="对象 17">
              <a:extLst>
                <a:ext uri="{FF2B5EF4-FFF2-40B4-BE49-F238E27FC236}">
                  <a16:creationId xmlns:a16="http://schemas.microsoft.com/office/drawing/2014/main" id="{B76E7994-82EB-402A-882F-1A3313AAFF90}"/>
                </a:ext>
              </a:extLst>
            </p:cNvPr>
            <p:cNvGraphicFramePr>
              <a:graphicFrameLocks noChangeAspect="1"/>
            </p:cNvGraphicFramePr>
            <p:nvPr>
              <p:extLst>
                <p:ext uri="{D42A27DB-BD31-4B8C-83A1-F6EECF244321}">
                  <p14:modId xmlns:p14="http://schemas.microsoft.com/office/powerpoint/2010/main" val="849363384"/>
                </p:ext>
              </p:extLst>
            </p:nvPr>
          </p:nvGraphicFramePr>
          <p:xfrm>
            <a:off x="849574" y="3597339"/>
            <a:ext cx="770098" cy="486579"/>
          </p:xfrm>
          <a:graphic>
            <a:graphicData uri="http://schemas.openxmlformats.org/presentationml/2006/ole">
              <mc:AlternateContent xmlns:mc="http://schemas.openxmlformats.org/markup-compatibility/2006">
                <mc:Choice xmlns:v="urn:schemas-microsoft-com:vml" Requires="v">
                  <p:oleObj name="Equation" r:id="rId10" imgW="380880" imgH="241200" progId="Equation.DSMT4">
                    <p:embed/>
                  </p:oleObj>
                </mc:Choice>
                <mc:Fallback>
                  <p:oleObj name="Equation" r:id="rId10" imgW="380880" imgH="241200" progId="Equation.DSMT4">
                    <p:embed/>
                    <p:pic>
                      <p:nvPicPr>
                        <p:cNvPr id="18" name="对象 17">
                          <a:extLst>
                            <a:ext uri="{FF2B5EF4-FFF2-40B4-BE49-F238E27FC236}">
                              <a16:creationId xmlns:a16="http://schemas.microsoft.com/office/drawing/2014/main" id="{B76E7994-82EB-402A-882F-1A3313AAFF90}"/>
                            </a:ext>
                          </a:extLst>
                        </p:cNvPr>
                        <p:cNvPicPr>
                          <a:picLocks noChangeAspect="1" noChangeArrowheads="1"/>
                        </p:cNvPicPr>
                        <p:nvPr/>
                      </p:nvPicPr>
                      <p:blipFill>
                        <a:blip r:embed="rId11"/>
                        <a:srcRect/>
                        <a:stretch>
                          <a:fillRect/>
                        </a:stretch>
                      </p:blipFill>
                      <p:spPr bwMode="auto">
                        <a:xfrm>
                          <a:off x="849574" y="3597339"/>
                          <a:ext cx="770098" cy="486579"/>
                        </a:xfrm>
                        <a:prstGeom prst="rect">
                          <a:avLst/>
                        </a:prstGeom>
                        <a:noFill/>
                        <a:ln>
                          <a:noFill/>
                        </a:ln>
                      </p:spPr>
                    </p:pic>
                  </p:oleObj>
                </mc:Fallback>
              </mc:AlternateContent>
            </a:graphicData>
          </a:graphic>
        </p:graphicFrame>
        <p:graphicFrame>
          <p:nvGraphicFramePr>
            <p:cNvPr id="19" name="对象 18">
              <a:extLst>
                <a:ext uri="{FF2B5EF4-FFF2-40B4-BE49-F238E27FC236}">
                  <a16:creationId xmlns:a16="http://schemas.microsoft.com/office/drawing/2014/main" id="{68C08762-0918-4287-8382-F7D7E337AB2A}"/>
                </a:ext>
              </a:extLst>
            </p:cNvPr>
            <p:cNvGraphicFramePr>
              <a:graphicFrameLocks noChangeAspect="1"/>
            </p:cNvGraphicFramePr>
            <p:nvPr>
              <p:extLst>
                <p:ext uri="{D42A27DB-BD31-4B8C-83A1-F6EECF244321}">
                  <p14:modId xmlns:p14="http://schemas.microsoft.com/office/powerpoint/2010/main" val="1008118418"/>
                </p:ext>
              </p:extLst>
            </p:nvPr>
          </p:nvGraphicFramePr>
          <p:xfrm>
            <a:off x="1143739" y="4686486"/>
            <a:ext cx="331917" cy="303053"/>
          </p:xfrm>
          <a:graphic>
            <a:graphicData uri="http://schemas.openxmlformats.org/presentationml/2006/ole">
              <mc:AlternateContent xmlns:mc="http://schemas.openxmlformats.org/markup-compatibility/2006">
                <mc:Choice xmlns:v="urn:schemas-microsoft-com:vml" Requires="v">
                  <p:oleObj name="Equation" r:id="rId12" imgW="152280" imgH="139680" progId="Equation.DSMT4">
                    <p:embed/>
                  </p:oleObj>
                </mc:Choice>
                <mc:Fallback>
                  <p:oleObj name="Equation" r:id="rId12" imgW="152280" imgH="139680" progId="Equation.DSMT4">
                    <p:embed/>
                    <p:pic>
                      <p:nvPicPr>
                        <p:cNvPr id="19" name="对象 18">
                          <a:extLst>
                            <a:ext uri="{FF2B5EF4-FFF2-40B4-BE49-F238E27FC236}">
                              <a16:creationId xmlns:a16="http://schemas.microsoft.com/office/drawing/2014/main" id="{68C08762-0918-4287-8382-F7D7E337AB2A}"/>
                            </a:ext>
                          </a:extLst>
                        </p:cNvPr>
                        <p:cNvPicPr>
                          <a:picLocks noChangeAspect="1" noChangeArrowheads="1"/>
                        </p:cNvPicPr>
                        <p:nvPr/>
                      </p:nvPicPr>
                      <p:blipFill>
                        <a:blip r:embed="rId13"/>
                        <a:srcRect/>
                        <a:stretch>
                          <a:fillRect/>
                        </a:stretch>
                      </p:blipFill>
                      <p:spPr bwMode="auto">
                        <a:xfrm>
                          <a:off x="1143739" y="4686486"/>
                          <a:ext cx="331917" cy="303053"/>
                        </a:xfrm>
                        <a:prstGeom prst="rect">
                          <a:avLst/>
                        </a:prstGeom>
                        <a:noFill/>
                        <a:ln>
                          <a:noFill/>
                        </a:ln>
                      </p:spPr>
                    </p:pic>
                  </p:oleObj>
                </mc:Fallback>
              </mc:AlternateContent>
            </a:graphicData>
          </a:graphic>
        </p:graphicFrame>
      </p:grpSp>
      <p:pic>
        <p:nvPicPr>
          <p:cNvPr id="61448" name="Picture 8">
            <a:extLst>
              <a:ext uri="{FF2B5EF4-FFF2-40B4-BE49-F238E27FC236}">
                <a16:creationId xmlns:a16="http://schemas.microsoft.com/office/drawing/2014/main" id="{B581E1F8-6DA1-46C5-A434-0C6A93B8A8E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061"/>
          <a:stretch/>
        </p:blipFill>
        <p:spPr bwMode="auto">
          <a:xfrm>
            <a:off x="5148064" y="2420887"/>
            <a:ext cx="3747996" cy="300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日期占位符 22">
            <a:extLst>
              <a:ext uri="{FF2B5EF4-FFF2-40B4-BE49-F238E27FC236}">
                <a16:creationId xmlns:a16="http://schemas.microsoft.com/office/drawing/2014/main" id="{562A5223-6FDE-4B70-AB95-E709CD9B53EC}"/>
              </a:ext>
            </a:extLst>
          </p:cNvPr>
          <p:cNvSpPr>
            <a:spLocks noGrp="1"/>
          </p:cNvSpPr>
          <p:nvPr>
            <p:ph type="dt" sz="half" idx="2"/>
          </p:nvPr>
        </p:nvSpPr>
        <p:spPr/>
        <p:txBody>
          <a:bodyPr/>
          <a:lstStyle/>
          <a:p>
            <a:pPr>
              <a:defRPr/>
            </a:pPr>
            <a:fld id="{69CAC03E-E011-4713-A2B5-248E6EF7F861}" type="datetime1">
              <a:rPr kumimoji="0" lang="zh-CN" altLang="en-US" smtClean="0"/>
              <a:t>2022/11/23</a:t>
            </a:fld>
            <a:endParaRPr kumimoji="0" lang="zh-CN" altLang="en-US" dirty="0"/>
          </a:p>
        </p:txBody>
      </p:sp>
      <p:sp>
        <p:nvSpPr>
          <p:cNvPr id="26" name="Text Box 2">
            <a:extLst>
              <a:ext uri="{FF2B5EF4-FFF2-40B4-BE49-F238E27FC236}">
                <a16:creationId xmlns:a16="http://schemas.microsoft.com/office/drawing/2014/main" id="{C612A01F-6A29-41FA-9B98-7EFEA92F34D3}"/>
              </a:ext>
            </a:extLst>
          </p:cNvPr>
          <p:cNvSpPr txBox="1">
            <a:spLocks noChangeArrowheads="1"/>
          </p:cNvSpPr>
          <p:nvPr/>
        </p:nvSpPr>
        <p:spPr bwMode="auto">
          <a:xfrm>
            <a:off x="529160" y="105273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5. </a:t>
            </a:r>
            <a:r>
              <a:rPr lang="zh-CN" altLang="en-US" sz="2400" dirty="0">
                <a:solidFill>
                  <a:srgbClr val="FF0000"/>
                </a:solidFill>
                <a:latin typeface="微软雅黑" pitchFamily="34" charset="-122"/>
                <a:ea typeface="微软雅黑" pitchFamily="34" charset="-122"/>
                <a:cs typeface="Times New Roman" pitchFamily="18" charset="0"/>
              </a:rPr>
              <a:t>模型参数的灵敏度分析</a:t>
            </a:r>
          </a:p>
        </p:txBody>
      </p:sp>
      <p:sp>
        <p:nvSpPr>
          <p:cNvPr id="27" name="Text Box 29">
            <a:extLst>
              <a:ext uri="{FF2B5EF4-FFF2-40B4-BE49-F238E27FC236}">
                <a16:creationId xmlns:a16="http://schemas.microsoft.com/office/drawing/2014/main" id="{2B0BCEFE-4AE7-462D-9A95-DA4159577B30}"/>
              </a:ext>
            </a:extLst>
          </p:cNvPr>
          <p:cNvSpPr txBox="1">
            <a:spLocks noChangeArrowheads="1"/>
          </p:cNvSpPr>
          <p:nvPr/>
        </p:nvSpPr>
        <p:spPr bwMode="auto">
          <a:xfrm>
            <a:off x="449785" y="519063"/>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六、问题二模型求解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B7FBF4A1-187F-454B-9F5A-EFAF0CE8A501}"/>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415498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293C3C6-5F98-407A-A3F0-D42E3331EF02}"/>
              </a:ext>
            </a:extLst>
          </p:cNvPr>
          <p:cNvGrpSpPr/>
          <p:nvPr/>
        </p:nvGrpSpPr>
        <p:grpSpPr>
          <a:xfrm>
            <a:off x="359532" y="1664523"/>
            <a:ext cx="7668852" cy="551627"/>
            <a:chOff x="791580" y="1563638"/>
            <a:chExt cx="7956884" cy="551627"/>
          </a:xfrm>
        </p:grpSpPr>
        <p:sp>
          <p:nvSpPr>
            <p:cNvPr id="8" name="Rectangle 2">
              <a:extLst>
                <a:ext uri="{FF2B5EF4-FFF2-40B4-BE49-F238E27FC236}">
                  <a16:creationId xmlns:a16="http://schemas.microsoft.com/office/drawing/2014/main" id="{94E985E3-D380-4DF5-9C9C-0DA1F12B3C6B}"/>
                </a:ext>
              </a:extLst>
            </p:cNvPr>
            <p:cNvSpPr>
              <a:spLocks noChangeArrowheads="1"/>
            </p:cNvSpPr>
            <p:nvPr/>
          </p:nvSpPr>
          <p:spPr bwMode="auto">
            <a:xfrm>
              <a:off x="791580" y="1563638"/>
              <a:ext cx="7956884"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FF0000"/>
                </a:buClr>
              </a:pPr>
              <a:r>
                <a:rPr lang="zh-CN" altLang="en-US" sz="2200" dirty="0">
                  <a:solidFill>
                    <a:srgbClr val="0000FF"/>
                  </a:solidFill>
                  <a:latin typeface="微软雅黑" panose="020B0503020204020204" pitchFamily="34" charset="-122"/>
                  <a:ea typeface="微软雅黑" panose="020B0503020204020204" pitchFamily="34" charset="-122"/>
                </a:rPr>
                <a:t>（</a:t>
              </a:r>
              <a:r>
                <a:rPr lang="en-US" altLang="zh-CN" sz="2200" dirty="0">
                  <a:solidFill>
                    <a:srgbClr val="0000FF"/>
                  </a:solidFill>
                  <a:latin typeface="微软雅黑" panose="020B0503020204020204" pitchFamily="34" charset="-122"/>
                  <a:ea typeface="微软雅黑" panose="020B0503020204020204" pitchFamily="34" charset="-122"/>
                </a:rPr>
                <a:t>2</a:t>
              </a:r>
              <a:r>
                <a:rPr lang="zh-CN" altLang="en-US" sz="2200" dirty="0">
                  <a:solidFill>
                    <a:srgbClr val="0000FF"/>
                  </a:solidFill>
                  <a:latin typeface="微软雅黑" panose="020B0503020204020204" pitchFamily="34" charset="-122"/>
                  <a:ea typeface="微软雅黑" panose="020B0503020204020204" pitchFamily="34" charset="-122"/>
                </a:rPr>
                <a:t>）参数     的灵敏度分析</a:t>
              </a:r>
              <a:endParaRPr lang="en-US" altLang="zh-CN" sz="2200" dirty="0">
                <a:solidFill>
                  <a:srgbClr val="0000FF"/>
                </a:solidFill>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90678FA5-4EF5-4FDA-A595-C46D65F62E1B}"/>
                </a:ext>
              </a:extLst>
            </p:cNvPr>
            <p:cNvGraphicFramePr>
              <a:graphicFrameLocks noChangeAspect="1"/>
            </p:cNvGraphicFramePr>
            <p:nvPr>
              <p:extLst>
                <p:ext uri="{D42A27DB-BD31-4B8C-83A1-F6EECF244321}">
                  <p14:modId xmlns:p14="http://schemas.microsoft.com/office/powerpoint/2010/main" val="1389046545"/>
                </p:ext>
              </p:extLst>
            </p:nvPr>
          </p:nvGraphicFramePr>
          <p:xfrm>
            <a:off x="2248500" y="1678703"/>
            <a:ext cx="327777" cy="436562"/>
          </p:xfrm>
          <a:graphic>
            <a:graphicData uri="http://schemas.openxmlformats.org/presentationml/2006/ole">
              <mc:AlternateContent xmlns:mc="http://schemas.openxmlformats.org/markup-compatibility/2006">
                <mc:Choice xmlns:v="urn:schemas-microsoft-com:vml" Requires="v">
                  <p:oleObj name="Equation" r:id="rId2" imgW="152280" imgH="203040" progId="Equation.DSMT4">
                    <p:embed/>
                  </p:oleObj>
                </mc:Choice>
                <mc:Fallback>
                  <p:oleObj name="Equation" r:id="rId2" imgW="152280" imgH="203040" progId="Equation.DSMT4">
                    <p:embed/>
                    <p:pic>
                      <p:nvPicPr>
                        <p:cNvPr id="9" name="对象 8">
                          <a:extLst>
                            <a:ext uri="{FF2B5EF4-FFF2-40B4-BE49-F238E27FC236}">
                              <a16:creationId xmlns:a16="http://schemas.microsoft.com/office/drawing/2014/main" id="{90678FA5-4EF5-4FDA-A595-C46D65F62E1B}"/>
                            </a:ext>
                          </a:extLst>
                        </p:cNvPr>
                        <p:cNvPicPr>
                          <a:picLocks noChangeAspect="1" noChangeArrowheads="1"/>
                        </p:cNvPicPr>
                        <p:nvPr/>
                      </p:nvPicPr>
                      <p:blipFill>
                        <a:blip r:embed="rId3"/>
                        <a:srcRect/>
                        <a:stretch>
                          <a:fillRect/>
                        </a:stretch>
                      </p:blipFill>
                      <p:spPr bwMode="auto">
                        <a:xfrm>
                          <a:off x="2248500" y="1678703"/>
                          <a:ext cx="327777" cy="436562"/>
                        </a:xfrm>
                        <a:prstGeom prst="rect">
                          <a:avLst/>
                        </a:prstGeom>
                        <a:noFill/>
                        <a:ln>
                          <a:noFill/>
                        </a:ln>
                      </p:spPr>
                    </p:pic>
                  </p:oleObj>
                </mc:Fallback>
              </mc:AlternateContent>
            </a:graphicData>
          </a:graphic>
        </p:graphicFrame>
      </p:grpSp>
      <p:grpSp>
        <p:nvGrpSpPr>
          <p:cNvPr id="20" name="组合 19">
            <a:extLst>
              <a:ext uri="{FF2B5EF4-FFF2-40B4-BE49-F238E27FC236}">
                <a16:creationId xmlns:a16="http://schemas.microsoft.com/office/drawing/2014/main" id="{C23E51B2-A25C-4375-B677-6B284DC67818}"/>
              </a:ext>
            </a:extLst>
          </p:cNvPr>
          <p:cNvGrpSpPr/>
          <p:nvPr/>
        </p:nvGrpSpPr>
        <p:grpSpPr>
          <a:xfrm>
            <a:off x="539552" y="2348880"/>
            <a:ext cx="4572508" cy="3079497"/>
            <a:chOff x="791580" y="1995686"/>
            <a:chExt cx="4572508" cy="3079497"/>
          </a:xfrm>
        </p:grpSpPr>
        <p:sp>
          <p:nvSpPr>
            <p:cNvPr id="11" name="Rectangle 2">
              <a:extLst>
                <a:ext uri="{FF2B5EF4-FFF2-40B4-BE49-F238E27FC236}">
                  <a16:creationId xmlns:a16="http://schemas.microsoft.com/office/drawing/2014/main" id="{B5F537A0-59C2-49E5-9804-5EF6495E3815}"/>
                </a:ext>
              </a:extLst>
            </p:cNvPr>
            <p:cNvSpPr>
              <a:spLocks noChangeArrowheads="1"/>
            </p:cNvSpPr>
            <p:nvPr/>
          </p:nvSpPr>
          <p:spPr bwMode="auto">
            <a:xfrm>
              <a:off x="791580" y="1995686"/>
              <a:ext cx="4572508" cy="307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rPr>
                <a:t>在区间</a:t>
              </a:r>
              <a:r>
                <a:rPr lang="en-US" altLang="zh-CN" sz="2200" dirty="0">
                  <a:solidFill>
                    <a:srgbClr val="000000"/>
                  </a:solidFill>
                  <a:latin typeface="微软雅黑" panose="020B0503020204020204" pitchFamily="34" charset="-122"/>
                  <a:ea typeface="微软雅黑" panose="020B0503020204020204" pitchFamily="34" charset="-122"/>
                </a:rPr>
                <a:t>[1,8]</a:t>
              </a:r>
              <a:r>
                <a:rPr lang="zh-CN" altLang="en-US" sz="2200" dirty="0">
                  <a:solidFill>
                    <a:srgbClr val="000000"/>
                  </a:solidFill>
                  <a:latin typeface="微软雅黑" panose="020B0503020204020204" pitchFamily="34" charset="-122"/>
                  <a:ea typeface="微软雅黑" panose="020B0503020204020204" pitchFamily="34" charset="-122"/>
                </a:rPr>
                <a:t>内等间隔选取</a:t>
              </a:r>
              <a:r>
                <a:rPr lang="en-US" altLang="zh-CN" sz="2200" dirty="0">
                  <a:solidFill>
                    <a:srgbClr val="000000"/>
                  </a:solidFill>
                  <a:latin typeface="微软雅黑" panose="020B0503020204020204" pitchFamily="34" charset="-122"/>
                  <a:ea typeface="微软雅黑" panose="020B0503020204020204" pitchFamily="34" charset="-122"/>
                </a:rPr>
                <a:t>30</a:t>
              </a:r>
              <a:r>
                <a:rPr lang="zh-CN" altLang="en-US" sz="2200" dirty="0">
                  <a:solidFill>
                    <a:srgbClr val="000000"/>
                  </a:solidFill>
                  <a:latin typeface="微软雅黑" panose="020B0503020204020204" pitchFamily="34" charset="-122"/>
                  <a:ea typeface="微软雅黑" panose="020B0503020204020204" pitchFamily="34" charset="-122"/>
                </a:rPr>
                <a:t>个点作为不同的    值，记为                     ，取    </a:t>
              </a:r>
              <a:r>
                <a:rPr lang="en-US" altLang="zh-CN" sz="2200" dirty="0">
                  <a:solidFill>
                    <a:srgbClr val="000000"/>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针对不同的 </a:t>
              </a:r>
              <a:r>
                <a:rPr lang="en-US" altLang="zh-CN" sz="2200" dirty="0">
                  <a:solidFill>
                    <a:srgbClr val="000000"/>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，分别计算实际出油量与理论出油量之间的均方根误差，然后绘制    与均方根误差的关系曲线。</a:t>
              </a:r>
              <a:endParaRPr lang="en-US" altLang="zh-CN" sz="2200" dirty="0">
                <a:solidFill>
                  <a:srgbClr val="000000"/>
                </a:solidFill>
                <a:latin typeface="微软雅黑" panose="020B0503020204020204" pitchFamily="34" charset="-122"/>
                <a:ea typeface="微软雅黑" panose="020B0503020204020204" pitchFamily="34" charset="-122"/>
              </a:endParaRPr>
            </a:p>
          </p:txBody>
        </p:sp>
        <p:graphicFrame>
          <p:nvGraphicFramePr>
            <p:cNvPr id="12" name="对象 11">
              <a:extLst>
                <a:ext uri="{FF2B5EF4-FFF2-40B4-BE49-F238E27FC236}">
                  <a16:creationId xmlns:a16="http://schemas.microsoft.com/office/drawing/2014/main" id="{3725561D-4D1D-4E47-8751-FBBDF6C27FDB}"/>
                </a:ext>
              </a:extLst>
            </p:cNvPr>
            <p:cNvGraphicFramePr>
              <a:graphicFrameLocks noChangeAspect="1"/>
            </p:cNvGraphicFramePr>
            <p:nvPr>
              <p:extLst>
                <p:ext uri="{D42A27DB-BD31-4B8C-83A1-F6EECF244321}">
                  <p14:modId xmlns:p14="http://schemas.microsoft.com/office/powerpoint/2010/main" val="88934168"/>
                </p:ext>
              </p:extLst>
            </p:nvPr>
          </p:nvGraphicFramePr>
          <p:xfrm>
            <a:off x="1979228" y="2609081"/>
            <a:ext cx="352425" cy="468313"/>
          </p:xfrm>
          <a:graphic>
            <a:graphicData uri="http://schemas.openxmlformats.org/presentationml/2006/ole">
              <mc:AlternateContent xmlns:mc="http://schemas.openxmlformats.org/markup-compatibility/2006">
                <mc:Choice xmlns:v="urn:schemas-microsoft-com:vml" Requires="v">
                  <p:oleObj name="Equation" r:id="rId4" imgW="152280" imgH="203040" progId="Equation.DSMT4">
                    <p:embed/>
                  </p:oleObj>
                </mc:Choice>
                <mc:Fallback>
                  <p:oleObj name="Equation" r:id="rId4" imgW="152280" imgH="203040" progId="Equation.DSMT4">
                    <p:embed/>
                    <p:pic>
                      <p:nvPicPr>
                        <p:cNvPr id="12" name="对象 11">
                          <a:extLst>
                            <a:ext uri="{FF2B5EF4-FFF2-40B4-BE49-F238E27FC236}">
                              <a16:creationId xmlns:a16="http://schemas.microsoft.com/office/drawing/2014/main" id="{3725561D-4D1D-4E47-8751-FBBDF6C27FDB}"/>
                            </a:ext>
                          </a:extLst>
                        </p:cNvPr>
                        <p:cNvPicPr>
                          <a:picLocks noChangeAspect="1" noChangeArrowheads="1"/>
                        </p:cNvPicPr>
                        <p:nvPr/>
                      </p:nvPicPr>
                      <p:blipFill>
                        <a:blip r:embed="rId5"/>
                        <a:srcRect/>
                        <a:stretch>
                          <a:fillRect/>
                        </a:stretch>
                      </p:blipFill>
                      <p:spPr bwMode="auto">
                        <a:xfrm>
                          <a:off x="1979228" y="2609081"/>
                          <a:ext cx="352425" cy="468313"/>
                        </a:xfrm>
                        <a:prstGeom prst="rect">
                          <a:avLst/>
                        </a:prstGeom>
                        <a:noFill/>
                        <a:ln>
                          <a:noFill/>
                        </a:ln>
                      </p:spPr>
                    </p:pic>
                  </p:oleObj>
                </mc:Fallback>
              </mc:AlternateContent>
            </a:graphicData>
          </a:graphic>
        </p:graphicFrame>
        <p:graphicFrame>
          <p:nvGraphicFramePr>
            <p:cNvPr id="15" name="对象 14">
              <a:extLst>
                <a:ext uri="{FF2B5EF4-FFF2-40B4-BE49-F238E27FC236}">
                  <a16:creationId xmlns:a16="http://schemas.microsoft.com/office/drawing/2014/main" id="{AE962790-2321-4AD9-A937-60A1627A66AF}"/>
                </a:ext>
              </a:extLst>
            </p:cNvPr>
            <p:cNvGraphicFramePr>
              <a:graphicFrameLocks noChangeAspect="1"/>
            </p:cNvGraphicFramePr>
            <p:nvPr>
              <p:extLst>
                <p:ext uri="{D42A27DB-BD31-4B8C-83A1-F6EECF244321}">
                  <p14:modId xmlns:p14="http://schemas.microsoft.com/office/powerpoint/2010/main" val="4216703200"/>
                </p:ext>
              </p:extLst>
            </p:nvPr>
          </p:nvGraphicFramePr>
          <p:xfrm>
            <a:off x="3503228" y="2594794"/>
            <a:ext cx="1560513" cy="430212"/>
          </p:xfrm>
          <a:graphic>
            <a:graphicData uri="http://schemas.openxmlformats.org/presentationml/2006/ole">
              <mc:AlternateContent xmlns:mc="http://schemas.openxmlformats.org/markup-compatibility/2006">
                <mc:Choice xmlns:v="urn:schemas-microsoft-com:vml" Requires="v">
                  <p:oleObj name="Equation" r:id="rId6" imgW="825480" imgH="228600" progId="Equation.DSMT4">
                    <p:embed/>
                  </p:oleObj>
                </mc:Choice>
                <mc:Fallback>
                  <p:oleObj name="Equation" r:id="rId6" imgW="825480" imgH="228600" progId="Equation.DSMT4">
                    <p:embed/>
                    <p:pic>
                      <p:nvPicPr>
                        <p:cNvPr id="15" name="对象 14">
                          <a:extLst>
                            <a:ext uri="{FF2B5EF4-FFF2-40B4-BE49-F238E27FC236}">
                              <a16:creationId xmlns:a16="http://schemas.microsoft.com/office/drawing/2014/main" id="{AE962790-2321-4AD9-A937-60A1627A66AF}"/>
                            </a:ext>
                          </a:extLst>
                        </p:cNvPr>
                        <p:cNvPicPr>
                          <a:picLocks noChangeAspect="1" noChangeArrowheads="1"/>
                        </p:cNvPicPr>
                        <p:nvPr/>
                      </p:nvPicPr>
                      <p:blipFill>
                        <a:blip r:embed="rId7"/>
                        <a:srcRect/>
                        <a:stretch>
                          <a:fillRect/>
                        </a:stretch>
                      </p:blipFill>
                      <p:spPr bwMode="auto">
                        <a:xfrm>
                          <a:off x="3503228" y="2594794"/>
                          <a:ext cx="1560513" cy="430212"/>
                        </a:xfrm>
                        <a:prstGeom prst="rect">
                          <a:avLst/>
                        </a:prstGeom>
                        <a:noFill/>
                        <a:ln>
                          <a:noFill/>
                        </a:ln>
                      </p:spPr>
                    </p:pic>
                  </p:oleObj>
                </mc:Fallback>
              </mc:AlternateContent>
            </a:graphicData>
          </a:graphic>
        </p:graphicFrame>
        <p:graphicFrame>
          <p:nvGraphicFramePr>
            <p:cNvPr id="17" name="对象 16">
              <a:extLst>
                <a:ext uri="{FF2B5EF4-FFF2-40B4-BE49-F238E27FC236}">
                  <a16:creationId xmlns:a16="http://schemas.microsoft.com/office/drawing/2014/main" id="{3EE2EBA8-B0CA-444C-B298-08450B2B59D7}"/>
                </a:ext>
              </a:extLst>
            </p:cNvPr>
            <p:cNvGraphicFramePr>
              <a:graphicFrameLocks noChangeAspect="1"/>
            </p:cNvGraphicFramePr>
            <p:nvPr>
              <p:extLst>
                <p:ext uri="{D42A27DB-BD31-4B8C-83A1-F6EECF244321}">
                  <p14:modId xmlns:p14="http://schemas.microsoft.com/office/powerpoint/2010/main" val="1507474466"/>
                </p:ext>
              </p:extLst>
            </p:nvPr>
          </p:nvGraphicFramePr>
          <p:xfrm>
            <a:off x="1187140" y="3131369"/>
            <a:ext cx="2844800" cy="422275"/>
          </p:xfrm>
          <a:graphic>
            <a:graphicData uri="http://schemas.openxmlformats.org/presentationml/2006/ole">
              <mc:AlternateContent xmlns:mc="http://schemas.openxmlformats.org/markup-compatibility/2006">
                <mc:Choice xmlns:v="urn:schemas-microsoft-com:vml" Requires="v">
                  <p:oleObj name="Equation" r:id="rId8" imgW="1536480" imgH="228600" progId="Equation.DSMT4">
                    <p:embed/>
                  </p:oleObj>
                </mc:Choice>
                <mc:Fallback>
                  <p:oleObj name="Equation" r:id="rId8" imgW="1536480" imgH="228600" progId="Equation.DSMT4">
                    <p:embed/>
                    <p:pic>
                      <p:nvPicPr>
                        <p:cNvPr id="17" name="对象 16">
                          <a:extLst>
                            <a:ext uri="{FF2B5EF4-FFF2-40B4-BE49-F238E27FC236}">
                              <a16:creationId xmlns:a16="http://schemas.microsoft.com/office/drawing/2014/main" id="{3EE2EBA8-B0CA-444C-B298-08450B2B59D7}"/>
                            </a:ext>
                          </a:extLst>
                        </p:cNvPr>
                        <p:cNvPicPr>
                          <a:picLocks noChangeAspect="1" noChangeArrowheads="1"/>
                        </p:cNvPicPr>
                        <p:nvPr/>
                      </p:nvPicPr>
                      <p:blipFill>
                        <a:blip r:embed="rId9"/>
                        <a:srcRect/>
                        <a:stretch>
                          <a:fillRect/>
                        </a:stretch>
                      </p:blipFill>
                      <p:spPr bwMode="auto">
                        <a:xfrm>
                          <a:off x="1187140" y="3131369"/>
                          <a:ext cx="2844800" cy="422275"/>
                        </a:xfrm>
                        <a:prstGeom prst="rect">
                          <a:avLst/>
                        </a:prstGeom>
                        <a:noFill/>
                        <a:ln>
                          <a:noFill/>
                        </a:ln>
                      </p:spPr>
                    </p:pic>
                  </p:oleObj>
                </mc:Fallback>
              </mc:AlternateContent>
            </a:graphicData>
          </a:graphic>
        </p:graphicFrame>
        <p:graphicFrame>
          <p:nvGraphicFramePr>
            <p:cNvPr id="18" name="对象 17">
              <a:extLst>
                <a:ext uri="{FF2B5EF4-FFF2-40B4-BE49-F238E27FC236}">
                  <a16:creationId xmlns:a16="http://schemas.microsoft.com/office/drawing/2014/main" id="{B76E7994-82EB-402A-882F-1A3313AAFF90}"/>
                </a:ext>
              </a:extLst>
            </p:cNvPr>
            <p:cNvGraphicFramePr>
              <a:graphicFrameLocks noChangeAspect="1"/>
            </p:cNvGraphicFramePr>
            <p:nvPr>
              <p:extLst>
                <p:ext uri="{D42A27DB-BD31-4B8C-83A1-F6EECF244321}">
                  <p14:modId xmlns:p14="http://schemas.microsoft.com/office/powerpoint/2010/main" val="1379425059"/>
                </p:ext>
              </p:extLst>
            </p:nvPr>
          </p:nvGraphicFramePr>
          <p:xfrm>
            <a:off x="1173610" y="3597339"/>
            <a:ext cx="770098" cy="486579"/>
          </p:xfrm>
          <a:graphic>
            <a:graphicData uri="http://schemas.openxmlformats.org/presentationml/2006/ole">
              <mc:AlternateContent xmlns:mc="http://schemas.openxmlformats.org/markup-compatibility/2006">
                <mc:Choice xmlns:v="urn:schemas-microsoft-com:vml" Requires="v">
                  <p:oleObj name="Equation" r:id="rId10" imgW="380880" imgH="241200" progId="Equation.DSMT4">
                    <p:embed/>
                  </p:oleObj>
                </mc:Choice>
                <mc:Fallback>
                  <p:oleObj name="Equation" r:id="rId10" imgW="380880" imgH="241200" progId="Equation.DSMT4">
                    <p:embed/>
                    <p:pic>
                      <p:nvPicPr>
                        <p:cNvPr id="18" name="对象 17">
                          <a:extLst>
                            <a:ext uri="{FF2B5EF4-FFF2-40B4-BE49-F238E27FC236}">
                              <a16:creationId xmlns:a16="http://schemas.microsoft.com/office/drawing/2014/main" id="{B76E7994-82EB-402A-882F-1A3313AAFF90}"/>
                            </a:ext>
                          </a:extLst>
                        </p:cNvPr>
                        <p:cNvPicPr>
                          <a:picLocks noChangeAspect="1" noChangeArrowheads="1"/>
                        </p:cNvPicPr>
                        <p:nvPr/>
                      </p:nvPicPr>
                      <p:blipFill>
                        <a:blip r:embed="rId11"/>
                        <a:srcRect/>
                        <a:stretch>
                          <a:fillRect/>
                        </a:stretch>
                      </p:blipFill>
                      <p:spPr bwMode="auto">
                        <a:xfrm>
                          <a:off x="1173610" y="3597339"/>
                          <a:ext cx="770098" cy="486579"/>
                        </a:xfrm>
                        <a:prstGeom prst="rect">
                          <a:avLst/>
                        </a:prstGeom>
                        <a:noFill/>
                        <a:ln>
                          <a:noFill/>
                        </a:ln>
                      </p:spPr>
                    </p:pic>
                  </p:oleObj>
                </mc:Fallback>
              </mc:AlternateContent>
            </a:graphicData>
          </a:graphic>
        </p:graphicFrame>
        <p:graphicFrame>
          <p:nvGraphicFramePr>
            <p:cNvPr id="19" name="对象 18">
              <a:extLst>
                <a:ext uri="{FF2B5EF4-FFF2-40B4-BE49-F238E27FC236}">
                  <a16:creationId xmlns:a16="http://schemas.microsoft.com/office/drawing/2014/main" id="{68C08762-0918-4287-8382-F7D7E337AB2A}"/>
                </a:ext>
              </a:extLst>
            </p:cNvPr>
            <p:cNvGraphicFramePr>
              <a:graphicFrameLocks noChangeAspect="1"/>
            </p:cNvGraphicFramePr>
            <p:nvPr>
              <p:extLst>
                <p:ext uri="{D42A27DB-BD31-4B8C-83A1-F6EECF244321}">
                  <p14:modId xmlns:p14="http://schemas.microsoft.com/office/powerpoint/2010/main" val="2602433167"/>
                </p:ext>
              </p:extLst>
            </p:nvPr>
          </p:nvGraphicFramePr>
          <p:xfrm>
            <a:off x="1728403" y="4618856"/>
            <a:ext cx="331788" cy="441325"/>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19" name="对象 18">
                          <a:extLst>
                            <a:ext uri="{FF2B5EF4-FFF2-40B4-BE49-F238E27FC236}">
                              <a16:creationId xmlns:a16="http://schemas.microsoft.com/office/drawing/2014/main" id="{68C08762-0918-4287-8382-F7D7E337AB2A}"/>
                            </a:ext>
                          </a:extLst>
                        </p:cNvPr>
                        <p:cNvPicPr>
                          <a:picLocks noChangeAspect="1" noChangeArrowheads="1"/>
                        </p:cNvPicPr>
                        <p:nvPr/>
                      </p:nvPicPr>
                      <p:blipFill>
                        <a:blip r:embed="rId13"/>
                        <a:srcRect/>
                        <a:stretch>
                          <a:fillRect/>
                        </a:stretch>
                      </p:blipFill>
                      <p:spPr bwMode="auto">
                        <a:xfrm>
                          <a:off x="1728403" y="4618856"/>
                          <a:ext cx="331788" cy="441325"/>
                        </a:xfrm>
                        <a:prstGeom prst="rect">
                          <a:avLst/>
                        </a:prstGeom>
                        <a:noFill/>
                        <a:ln>
                          <a:noFill/>
                        </a:ln>
                      </p:spPr>
                    </p:pic>
                  </p:oleObj>
                </mc:Fallback>
              </mc:AlternateContent>
            </a:graphicData>
          </a:graphic>
        </p:graphicFrame>
      </p:grpSp>
      <p:sp>
        <p:nvSpPr>
          <p:cNvPr id="23" name="日期占位符 22">
            <a:extLst>
              <a:ext uri="{FF2B5EF4-FFF2-40B4-BE49-F238E27FC236}">
                <a16:creationId xmlns:a16="http://schemas.microsoft.com/office/drawing/2014/main" id="{562A5223-6FDE-4B70-AB95-E709CD9B53EC}"/>
              </a:ext>
            </a:extLst>
          </p:cNvPr>
          <p:cNvSpPr>
            <a:spLocks noGrp="1"/>
          </p:cNvSpPr>
          <p:nvPr>
            <p:ph type="dt" sz="half" idx="2"/>
          </p:nvPr>
        </p:nvSpPr>
        <p:spPr/>
        <p:txBody>
          <a:bodyPr/>
          <a:lstStyle/>
          <a:p>
            <a:pPr>
              <a:defRPr/>
            </a:pPr>
            <a:fld id="{84FD7472-CB4A-479B-82CB-83C9ECAE494F}" type="datetime1">
              <a:rPr kumimoji="0" lang="zh-CN" altLang="en-US" smtClean="0"/>
              <a:t>2022/11/23</a:t>
            </a:fld>
            <a:endParaRPr kumimoji="0" lang="zh-CN" altLang="en-US" dirty="0"/>
          </a:p>
        </p:txBody>
      </p:sp>
      <p:sp>
        <p:nvSpPr>
          <p:cNvPr id="26" name="Text Box 2">
            <a:extLst>
              <a:ext uri="{FF2B5EF4-FFF2-40B4-BE49-F238E27FC236}">
                <a16:creationId xmlns:a16="http://schemas.microsoft.com/office/drawing/2014/main" id="{C612A01F-6A29-41FA-9B98-7EFEA92F34D3}"/>
              </a:ext>
            </a:extLst>
          </p:cNvPr>
          <p:cNvSpPr txBox="1">
            <a:spLocks noChangeArrowheads="1"/>
          </p:cNvSpPr>
          <p:nvPr/>
        </p:nvSpPr>
        <p:spPr bwMode="auto">
          <a:xfrm>
            <a:off x="529160" y="1052736"/>
            <a:ext cx="60230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5. </a:t>
            </a:r>
            <a:r>
              <a:rPr lang="zh-CN" altLang="en-US" sz="2400" dirty="0">
                <a:solidFill>
                  <a:srgbClr val="FF0000"/>
                </a:solidFill>
                <a:latin typeface="微软雅黑" pitchFamily="34" charset="-122"/>
                <a:ea typeface="微软雅黑" pitchFamily="34" charset="-122"/>
                <a:cs typeface="Times New Roman" pitchFamily="18" charset="0"/>
              </a:rPr>
              <a:t>模型参数的灵敏度分析</a:t>
            </a:r>
          </a:p>
        </p:txBody>
      </p:sp>
      <p:sp>
        <p:nvSpPr>
          <p:cNvPr id="27" name="Text Box 29">
            <a:extLst>
              <a:ext uri="{FF2B5EF4-FFF2-40B4-BE49-F238E27FC236}">
                <a16:creationId xmlns:a16="http://schemas.microsoft.com/office/drawing/2014/main" id="{2B0BCEFE-4AE7-462D-9A95-DA4159577B30}"/>
              </a:ext>
            </a:extLst>
          </p:cNvPr>
          <p:cNvSpPr txBox="1">
            <a:spLocks noChangeArrowheads="1"/>
          </p:cNvSpPr>
          <p:nvPr/>
        </p:nvSpPr>
        <p:spPr bwMode="auto">
          <a:xfrm>
            <a:off x="449785" y="519063"/>
            <a:ext cx="410408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400" b="1" dirty="0">
                <a:solidFill>
                  <a:srgbClr val="000000"/>
                </a:solidFill>
                <a:ea typeface="微软雅黑" panose="020B0503020204020204" pitchFamily="34" charset="-122"/>
              </a:rPr>
              <a:t>六、问题二模型求解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pic>
        <p:nvPicPr>
          <p:cNvPr id="21" name="Picture 8">
            <a:extLst>
              <a:ext uri="{FF2B5EF4-FFF2-40B4-BE49-F238E27FC236}">
                <a16:creationId xmlns:a16="http://schemas.microsoft.com/office/drawing/2014/main" id="{181E565C-C4AC-4011-9AEB-F3446C49D65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5633"/>
          <a:stretch/>
        </p:blipFill>
        <p:spPr bwMode="auto">
          <a:xfrm>
            <a:off x="5148064" y="2420888"/>
            <a:ext cx="3747600" cy="299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C0DD5CC1-9C19-4112-A83B-C88A7B1EC19C}"/>
              </a:ext>
            </a:extLst>
          </p:cNvPr>
          <p:cNvGrpSpPr/>
          <p:nvPr/>
        </p:nvGrpSpPr>
        <p:grpSpPr>
          <a:xfrm>
            <a:off x="539552" y="5552955"/>
            <a:ext cx="8064896" cy="575018"/>
            <a:chOff x="539552" y="5552955"/>
            <a:chExt cx="8064896" cy="575018"/>
          </a:xfrm>
        </p:grpSpPr>
        <p:sp>
          <p:nvSpPr>
            <p:cNvPr id="22" name="Rectangle 2">
              <a:extLst>
                <a:ext uri="{FF2B5EF4-FFF2-40B4-BE49-F238E27FC236}">
                  <a16:creationId xmlns:a16="http://schemas.microsoft.com/office/drawing/2014/main" id="{EB253D71-A065-4648-B244-0CEB64820698}"/>
                </a:ext>
              </a:extLst>
            </p:cNvPr>
            <p:cNvSpPr>
              <a:spLocks noChangeArrowheads="1"/>
            </p:cNvSpPr>
            <p:nvPr/>
          </p:nvSpPr>
          <p:spPr bwMode="auto">
            <a:xfrm>
              <a:off x="539552" y="5552955"/>
              <a:ext cx="8064896"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FF0000"/>
                </a:buClr>
              </a:pPr>
              <a:r>
                <a:rPr lang="zh-CN" altLang="en-US" sz="2200" dirty="0">
                  <a:solidFill>
                    <a:srgbClr val="0000FF"/>
                  </a:solidFill>
                  <a:latin typeface="微软雅黑" panose="020B0503020204020204" pitchFamily="34" charset="-122"/>
                  <a:ea typeface="微软雅黑" panose="020B0503020204020204" pitchFamily="34" charset="-122"/>
                </a:rPr>
                <a:t>结论：纵向倾斜角    比横向偏转角     对罐容的影响更为显著。</a:t>
              </a:r>
              <a:endParaRPr lang="en-US" altLang="zh-CN" sz="2200" dirty="0">
                <a:solidFill>
                  <a:srgbClr val="0000FF"/>
                </a:solidFill>
                <a:latin typeface="微软雅黑" panose="020B0503020204020204" pitchFamily="34" charset="-122"/>
                <a:ea typeface="微软雅黑" panose="020B0503020204020204" pitchFamily="34" charset="-122"/>
              </a:endParaRPr>
            </a:p>
          </p:txBody>
        </p:sp>
        <p:graphicFrame>
          <p:nvGraphicFramePr>
            <p:cNvPr id="25" name="对象 24">
              <a:extLst>
                <a:ext uri="{FF2B5EF4-FFF2-40B4-BE49-F238E27FC236}">
                  <a16:creationId xmlns:a16="http://schemas.microsoft.com/office/drawing/2014/main" id="{B3B61F5D-FFF7-48B6-BB79-57D11D842967}"/>
                </a:ext>
              </a:extLst>
            </p:cNvPr>
            <p:cNvGraphicFramePr>
              <a:graphicFrameLocks noChangeAspect="1"/>
            </p:cNvGraphicFramePr>
            <p:nvPr>
              <p:extLst>
                <p:ext uri="{D42A27DB-BD31-4B8C-83A1-F6EECF244321}">
                  <p14:modId xmlns:p14="http://schemas.microsoft.com/office/powerpoint/2010/main" val="3751166501"/>
                </p:ext>
              </p:extLst>
            </p:nvPr>
          </p:nvGraphicFramePr>
          <p:xfrm>
            <a:off x="2851885" y="5733256"/>
            <a:ext cx="351963" cy="321356"/>
          </p:xfrm>
          <a:graphic>
            <a:graphicData uri="http://schemas.openxmlformats.org/presentationml/2006/ole">
              <mc:AlternateContent xmlns:mc="http://schemas.openxmlformats.org/markup-compatibility/2006">
                <mc:Choice xmlns:v="urn:schemas-microsoft-com:vml" Requires="v">
                  <p:oleObj name="Equation" r:id="rId15" imgW="152280" imgH="139680" progId="Equation.DSMT4">
                    <p:embed/>
                  </p:oleObj>
                </mc:Choice>
                <mc:Fallback>
                  <p:oleObj name="Equation" r:id="rId15" imgW="152280" imgH="139680" progId="Equation.DSMT4">
                    <p:embed/>
                    <p:pic>
                      <p:nvPicPr>
                        <p:cNvPr id="12" name="对象 11">
                          <a:extLst>
                            <a:ext uri="{FF2B5EF4-FFF2-40B4-BE49-F238E27FC236}">
                              <a16:creationId xmlns:a16="http://schemas.microsoft.com/office/drawing/2014/main" id="{3725561D-4D1D-4E47-8751-FBBDF6C27FDB}"/>
                            </a:ext>
                          </a:extLst>
                        </p:cNvPr>
                        <p:cNvPicPr>
                          <a:picLocks noChangeAspect="1" noChangeArrowheads="1"/>
                        </p:cNvPicPr>
                        <p:nvPr/>
                      </p:nvPicPr>
                      <p:blipFill>
                        <a:blip r:embed="rId16"/>
                        <a:srcRect/>
                        <a:stretch>
                          <a:fillRect/>
                        </a:stretch>
                      </p:blipFill>
                      <p:spPr bwMode="auto">
                        <a:xfrm>
                          <a:off x="2851885" y="5733256"/>
                          <a:ext cx="351963" cy="321356"/>
                        </a:xfrm>
                        <a:prstGeom prst="rect">
                          <a:avLst/>
                        </a:prstGeom>
                        <a:noFill/>
                        <a:ln>
                          <a:noFill/>
                        </a:ln>
                      </p:spPr>
                    </p:pic>
                  </p:oleObj>
                </mc:Fallback>
              </mc:AlternateContent>
            </a:graphicData>
          </a:graphic>
        </p:graphicFrame>
        <p:graphicFrame>
          <p:nvGraphicFramePr>
            <p:cNvPr id="28" name="对象 27">
              <a:extLst>
                <a:ext uri="{FF2B5EF4-FFF2-40B4-BE49-F238E27FC236}">
                  <a16:creationId xmlns:a16="http://schemas.microsoft.com/office/drawing/2014/main" id="{191DD78F-02DF-4039-A286-9DF56C19808F}"/>
                </a:ext>
              </a:extLst>
            </p:cNvPr>
            <p:cNvGraphicFramePr>
              <a:graphicFrameLocks noChangeAspect="1"/>
            </p:cNvGraphicFramePr>
            <p:nvPr>
              <p:extLst>
                <p:ext uri="{D42A27DB-BD31-4B8C-83A1-F6EECF244321}">
                  <p14:modId xmlns:p14="http://schemas.microsoft.com/office/powerpoint/2010/main" val="4182370746"/>
                </p:ext>
              </p:extLst>
            </p:nvPr>
          </p:nvGraphicFramePr>
          <p:xfrm>
            <a:off x="4867647" y="5661248"/>
            <a:ext cx="352425" cy="466725"/>
          </p:xfrm>
          <a:graphic>
            <a:graphicData uri="http://schemas.openxmlformats.org/presentationml/2006/ole">
              <mc:AlternateContent xmlns:mc="http://schemas.openxmlformats.org/markup-compatibility/2006">
                <mc:Choice xmlns:v="urn:schemas-microsoft-com:vml" Requires="v">
                  <p:oleObj name="Equation" r:id="rId17" imgW="152280" imgH="203040" progId="Equation.DSMT4">
                    <p:embed/>
                  </p:oleObj>
                </mc:Choice>
                <mc:Fallback>
                  <p:oleObj name="Equation" r:id="rId17" imgW="152280" imgH="203040" progId="Equation.DSMT4">
                    <p:embed/>
                    <p:pic>
                      <p:nvPicPr>
                        <p:cNvPr id="12" name="对象 11">
                          <a:extLst>
                            <a:ext uri="{FF2B5EF4-FFF2-40B4-BE49-F238E27FC236}">
                              <a16:creationId xmlns:a16="http://schemas.microsoft.com/office/drawing/2014/main" id="{3725561D-4D1D-4E47-8751-FBBDF6C27FDB}"/>
                            </a:ext>
                          </a:extLst>
                        </p:cNvPr>
                        <p:cNvPicPr>
                          <a:picLocks noChangeAspect="1" noChangeArrowheads="1"/>
                        </p:cNvPicPr>
                        <p:nvPr/>
                      </p:nvPicPr>
                      <p:blipFill>
                        <a:blip r:embed="rId18"/>
                        <a:srcRect/>
                        <a:stretch>
                          <a:fillRect/>
                        </a:stretch>
                      </p:blipFill>
                      <p:spPr bwMode="auto">
                        <a:xfrm>
                          <a:off x="4867647" y="5661248"/>
                          <a:ext cx="352425" cy="466725"/>
                        </a:xfrm>
                        <a:prstGeom prst="rect">
                          <a:avLst/>
                        </a:prstGeom>
                        <a:noFill/>
                        <a:ln>
                          <a:noFill/>
                        </a:ln>
                      </p:spPr>
                    </p:pic>
                  </p:oleObj>
                </mc:Fallback>
              </mc:AlternateContent>
            </a:graphicData>
          </a:graphic>
        </p:graphicFrame>
      </p:grpSp>
      <p:sp>
        <p:nvSpPr>
          <p:cNvPr id="3" name="页脚占位符 2">
            <a:extLst>
              <a:ext uri="{FF2B5EF4-FFF2-40B4-BE49-F238E27FC236}">
                <a16:creationId xmlns:a16="http://schemas.microsoft.com/office/drawing/2014/main" id="{5FE373A0-0D51-438B-BB8E-3947A339FD97}"/>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030478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pPr>
            <a:endParaRPr kumimoji="0" lang="zh-CN" altLang="en-US" sz="1800" dirty="0">
              <a:solidFill>
                <a:srgbClr val="000000"/>
              </a:solidFill>
              <a:latin typeface="Arial" charset="0"/>
              <a:ea typeface="微软雅黑" panose="020B0503020204020204" pitchFamily="34" charset="-122"/>
            </a:endParaRPr>
          </a:p>
        </p:txBody>
      </p:sp>
      <p:sp>
        <p:nvSpPr>
          <p:cNvPr id="53252" name="Rectangle 3"/>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pPr>
            <a:endParaRPr kumimoji="0" lang="zh-CN" altLang="en-US" sz="1800" dirty="0">
              <a:solidFill>
                <a:srgbClr val="000000"/>
              </a:solidFill>
              <a:latin typeface="Arial" charset="0"/>
              <a:ea typeface="微软雅黑" panose="020B0503020204020204" pitchFamily="34" charset="-122"/>
            </a:endParaRPr>
          </a:p>
        </p:txBody>
      </p:sp>
      <p:sp>
        <p:nvSpPr>
          <p:cNvPr id="53253"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pPr>
            <a:endParaRPr kumimoji="0" lang="zh-CN" altLang="en-US" sz="1800" dirty="0">
              <a:solidFill>
                <a:srgbClr val="000000"/>
              </a:solidFill>
              <a:latin typeface="Arial" charset="0"/>
              <a:ea typeface="微软雅黑" panose="020B0503020204020204" pitchFamily="34" charset="-122"/>
            </a:endParaRPr>
          </a:p>
        </p:txBody>
      </p:sp>
      <p:sp>
        <p:nvSpPr>
          <p:cNvPr id="53254" name="Rectangle 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pPr>
            <a:endParaRPr kumimoji="0" lang="zh-CN" altLang="en-US" sz="1800" dirty="0">
              <a:solidFill>
                <a:srgbClr val="000000"/>
              </a:solidFill>
              <a:latin typeface="Arial" charset="0"/>
              <a:ea typeface="微软雅黑" panose="020B0503020204020204" pitchFamily="34" charset="-122"/>
            </a:endParaRPr>
          </a:p>
        </p:txBody>
      </p:sp>
      <p:sp>
        <p:nvSpPr>
          <p:cNvPr id="53255"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pPr>
            <a:endParaRPr kumimoji="0" lang="zh-CN" altLang="en-US" sz="1800" dirty="0">
              <a:solidFill>
                <a:srgbClr val="000000"/>
              </a:solidFill>
              <a:latin typeface="Arial" charset="0"/>
              <a:ea typeface="微软雅黑" panose="020B0503020204020204" pitchFamily="34" charset="-122"/>
            </a:endParaRPr>
          </a:p>
        </p:txBody>
      </p:sp>
      <p:sp>
        <p:nvSpPr>
          <p:cNvPr id="53256" name="Rectangle 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pPr>
            <a:endParaRPr kumimoji="0" lang="zh-CN" altLang="en-US" sz="1800" dirty="0">
              <a:solidFill>
                <a:srgbClr val="000000"/>
              </a:solidFill>
              <a:latin typeface="Arial" charset="0"/>
              <a:ea typeface="微软雅黑" panose="020B0503020204020204" pitchFamily="34" charset="-122"/>
            </a:endParaRPr>
          </a:p>
        </p:txBody>
      </p:sp>
      <p:sp>
        <p:nvSpPr>
          <p:cNvPr id="13" name="Rectangle 3"/>
          <p:cNvSpPr>
            <a:spLocks noChangeArrowheads="1"/>
          </p:cNvSpPr>
          <p:nvPr/>
        </p:nvSpPr>
        <p:spPr bwMode="auto">
          <a:xfrm>
            <a:off x="250825" y="2467198"/>
            <a:ext cx="871378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fontAlgn="auto">
              <a:lnSpc>
                <a:spcPct val="140000"/>
              </a:lnSpc>
              <a:spcBef>
                <a:spcPts val="0"/>
              </a:spcBef>
              <a:spcAft>
                <a:spcPts val="0"/>
              </a:spcAft>
              <a:defRPr/>
            </a:pP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itchFamily="18" charset="0"/>
              </a:rPr>
              <a:t>        某公司生产一种可折叠的桌子，桌面呈圆形，桌腿随着铰链的活动可以平摊成一张平板。桌腿由若干根木条组成，分成两组，每组各用一根钢筋将木条连接，钢筋两端分别固定在桌腿各组最外侧的两根木条上，并且沿木条有空槽以保证滑动的自由度。桌子外形由直纹曲面构成，造型美观。</a:t>
            </a:r>
          </a:p>
        </p:txBody>
      </p:sp>
      <p:sp>
        <p:nvSpPr>
          <p:cNvPr id="53258" name="Text Box 29"/>
          <p:cNvSpPr txBox="1">
            <a:spLocks noChangeArrowheads="1"/>
          </p:cNvSpPr>
          <p:nvPr/>
        </p:nvSpPr>
        <p:spPr bwMode="auto">
          <a:xfrm>
            <a:off x="323850" y="1887761"/>
            <a:ext cx="8569325"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一、问题描述（</a:t>
            </a:r>
            <a:r>
              <a:rPr kumimoji="0" lang="en-US" altLang="zh-CN" sz="2800" b="1" dirty="0">
                <a:solidFill>
                  <a:srgbClr val="000000"/>
                </a:solidFill>
                <a:ea typeface="微软雅黑" panose="020B0503020204020204" pitchFamily="34" charset="-122"/>
              </a:rPr>
              <a:t>2014</a:t>
            </a:r>
            <a:r>
              <a:rPr kumimoji="0" lang="zh-CN" altLang="en-US" sz="2800" b="1" dirty="0">
                <a:solidFill>
                  <a:srgbClr val="000000"/>
                </a:solidFill>
                <a:ea typeface="微软雅黑" panose="020B0503020204020204" pitchFamily="34" charset="-122"/>
              </a:rPr>
              <a:t>年全国大学生数学建模竞赛</a:t>
            </a:r>
            <a:r>
              <a:rPr kumimoji="0" lang="en-US" altLang="zh-CN" sz="2800" b="1" dirty="0">
                <a:solidFill>
                  <a:srgbClr val="000000"/>
                </a:solidFill>
                <a:ea typeface="微软雅黑" panose="020B0503020204020204" pitchFamily="34" charset="-122"/>
              </a:rPr>
              <a:t>B</a:t>
            </a:r>
            <a:r>
              <a:rPr kumimoji="0" lang="zh-CN" altLang="en-US" sz="2800" b="1" dirty="0">
                <a:solidFill>
                  <a:srgbClr val="000000"/>
                </a:solidFill>
                <a:ea typeface="微软雅黑" panose="020B0503020204020204" pitchFamily="34" charset="-122"/>
              </a:rPr>
              <a:t>题）</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1" name="Text Box 2"/>
          <p:cNvSpPr txBox="1">
            <a:spLocks noChangeArrowheads="1"/>
          </p:cNvSpPr>
          <p:nvPr/>
        </p:nvSpPr>
        <p:spPr bwMode="auto">
          <a:xfrm>
            <a:off x="323528" y="764704"/>
            <a:ext cx="8353425" cy="5847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ctr" eaLnBrk="1" hangingPunct="1"/>
            <a:r>
              <a:rPr lang="zh-CN" altLang="en-US" sz="3200" b="1" dirty="0">
                <a:latin typeface="微软雅黑" panose="020B0503020204020204" pitchFamily="34" charset="-122"/>
                <a:ea typeface="微软雅黑" panose="020B0503020204020204" pitchFamily="34" charset="-122"/>
              </a:rPr>
              <a:t>第二节  创意平板折叠桌</a:t>
            </a:r>
          </a:p>
        </p:txBody>
      </p:sp>
      <p:sp>
        <p:nvSpPr>
          <p:cNvPr id="2" name="日期占位符 1">
            <a:extLst>
              <a:ext uri="{FF2B5EF4-FFF2-40B4-BE49-F238E27FC236}">
                <a16:creationId xmlns:a16="http://schemas.microsoft.com/office/drawing/2014/main" id="{7965754C-0B90-47AF-98C3-4B5AB065E972}"/>
              </a:ext>
            </a:extLst>
          </p:cNvPr>
          <p:cNvSpPr>
            <a:spLocks noGrp="1"/>
          </p:cNvSpPr>
          <p:nvPr>
            <p:ph type="dt" sz="half" idx="2"/>
          </p:nvPr>
        </p:nvSpPr>
        <p:spPr/>
        <p:txBody>
          <a:bodyPr/>
          <a:lstStyle/>
          <a:p>
            <a:pPr>
              <a:defRPr/>
            </a:pPr>
            <a:fld id="{A15FDB42-2A86-41D6-8F72-B01E61EB0F05}"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25DBE1D2-275A-4DDB-9A77-2CD003B85477}"/>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90710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一、问题描述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0" name="Rectangle 3"/>
          <p:cNvSpPr>
            <a:spLocks noChangeArrowheads="1"/>
          </p:cNvSpPr>
          <p:nvPr/>
        </p:nvSpPr>
        <p:spPr bwMode="auto">
          <a:xfrm>
            <a:off x="380296" y="1138597"/>
            <a:ext cx="4911784"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200" dirty="0">
                <a:solidFill>
                  <a:srgbClr val="000000"/>
                </a:solidFill>
                <a:latin typeface="微软雅黑" panose="020B0503020204020204" pitchFamily="34" charset="-122"/>
                <a:ea typeface="微软雅黑" panose="020B0503020204020204" pitchFamily="34" charset="-122"/>
              </a:rPr>
              <a:t>       试建立数学模型讨论下列问题：</a:t>
            </a:r>
          </a:p>
          <a:p>
            <a:pPr algn="l">
              <a:lnSpc>
                <a:spcPct val="150000"/>
              </a:lnSpc>
              <a:spcBef>
                <a:spcPct val="0"/>
              </a:spcBef>
            </a:pPr>
            <a:r>
              <a:rPr lang="en-US" altLang="zh-CN" sz="2200" dirty="0">
                <a:solidFill>
                  <a:srgbClr val="000000"/>
                </a:solidFill>
                <a:latin typeface="微软雅黑" panose="020B0503020204020204" pitchFamily="34" charset="-122"/>
                <a:ea typeface="微软雅黑" panose="020B0503020204020204" pitchFamily="34" charset="-122"/>
              </a:rPr>
              <a:t>1.  </a:t>
            </a:r>
            <a:r>
              <a:rPr lang="zh-CN" altLang="en-US" sz="2200" dirty="0">
                <a:solidFill>
                  <a:srgbClr val="000000"/>
                </a:solidFill>
                <a:latin typeface="微软雅黑" panose="020B0503020204020204" pitchFamily="34" charset="-122"/>
                <a:ea typeface="微软雅黑" panose="020B0503020204020204" pitchFamily="34" charset="-122"/>
              </a:rPr>
              <a:t>给定长方形平板尺寸为</a:t>
            </a:r>
            <a:r>
              <a:rPr lang="en-US" altLang="zh-CN" sz="2200" dirty="0">
                <a:solidFill>
                  <a:srgbClr val="000000"/>
                </a:solidFill>
                <a:latin typeface="微软雅黑" panose="020B0503020204020204" pitchFamily="34" charset="-122"/>
                <a:ea typeface="微软雅黑" panose="020B0503020204020204" pitchFamily="34" charset="-122"/>
              </a:rPr>
              <a:t>120 cm × 50 cm × 3 cm</a:t>
            </a:r>
            <a:r>
              <a:rPr lang="zh-CN" altLang="en-US" sz="2200" dirty="0">
                <a:solidFill>
                  <a:srgbClr val="000000"/>
                </a:solidFill>
                <a:latin typeface="微软雅黑" panose="020B0503020204020204" pitchFamily="34" charset="-122"/>
                <a:ea typeface="微软雅黑" panose="020B0503020204020204" pitchFamily="34" charset="-122"/>
              </a:rPr>
              <a:t>，每根木条宽</a:t>
            </a:r>
            <a:r>
              <a:rPr lang="en-US" altLang="zh-CN" sz="2200" dirty="0">
                <a:solidFill>
                  <a:srgbClr val="000000"/>
                </a:solidFill>
                <a:latin typeface="微软雅黑" panose="020B0503020204020204" pitchFamily="34" charset="-122"/>
                <a:ea typeface="微软雅黑" panose="020B0503020204020204" pitchFamily="34" charset="-122"/>
              </a:rPr>
              <a:t>2.5 cm</a:t>
            </a:r>
            <a:r>
              <a:rPr lang="zh-CN" altLang="en-US" sz="2200" dirty="0">
                <a:solidFill>
                  <a:srgbClr val="000000"/>
                </a:solidFill>
                <a:latin typeface="微软雅黑" panose="020B0503020204020204" pitchFamily="34" charset="-122"/>
                <a:ea typeface="微软雅黑" panose="020B0503020204020204" pitchFamily="34" charset="-122"/>
              </a:rPr>
              <a:t>，连接桌腿木条的钢筋固定在桌腿最外侧木条的中心位置，折叠后桌子的高度为</a:t>
            </a:r>
            <a:r>
              <a:rPr lang="en-US" altLang="zh-CN" sz="2200" dirty="0">
                <a:solidFill>
                  <a:srgbClr val="000000"/>
                </a:solidFill>
                <a:latin typeface="微软雅黑" panose="020B0503020204020204" pitchFamily="34" charset="-122"/>
                <a:ea typeface="微软雅黑" panose="020B0503020204020204" pitchFamily="34" charset="-122"/>
              </a:rPr>
              <a:t>53 cm</a:t>
            </a:r>
            <a:r>
              <a:rPr lang="zh-CN" altLang="en-US" sz="2200" dirty="0">
                <a:solidFill>
                  <a:srgbClr val="000000"/>
                </a:solidFill>
                <a:latin typeface="微软雅黑" panose="020B0503020204020204" pitchFamily="34" charset="-122"/>
                <a:ea typeface="微软雅黑" panose="020B0503020204020204" pitchFamily="34" charset="-122"/>
              </a:rPr>
              <a:t>。试建立模型描述此折叠桌的动态变化过程，在此基础上给出此折叠桌的设计加工参数（例如，桌腿木条开槽的长度等）和桌脚边缘线（图中红色曲线）的数学描述。</a:t>
            </a:r>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369690"/>
            <a:ext cx="3673605" cy="38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B0BDF4A4-21AF-4AFA-9847-36583C1728E6}"/>
              </a:ext>
            </a:extLst>
          </p:cNvPr>
          <p:cNvSpPr>
            <a:spLocks noGrp="1"/>
          </p:cNvSpPr>
          <p:nvPr>
            <p:ph type="dt" sz="half" idx="2"/>
          </p:nvPr>
        </p:nvSpPr>
        <p:spPr/>
        <p:txBody>
          <a:bodyPr/>
          <a:lstStyle/>
          <a:p>
            <a:pPr>
              <a:defRPr/>
            </a:pPr>
            <a:fld id="{468DC228-F6AF-4D6A-992D-7EA6E09A2B3A}"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8D89AE78-6D09-484B-83A8-DA5FEE2C052B}"/>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697913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一、问题描述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0" name="Rectangle 3"/>
          <p:cNvSpPr>
            <a:spLocks noChangeArrowheads="1"/>
          </p:cNvSpPr>
          <p:nvPr/>
        </p:nvSpPr>
        <p:spPr bwMode="auto">
          <a:xfrm>
            <a:off x="380296" y="1138597"/>
            <a:ext cx="815214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2.  </a:t>
            </a:r>
            <a:r>
              <a:rPr lang="zh-CN" altLang="en-US" sz="2400" dirty="0">
                <a:solidFill>
                  <a:srgbClr val="000000"/>
                </a:solidFill>
                <a:latin typeface="微软雅黑" panose="020B0503020204020204" pitchFamily="34" charset="-122"/>
                <a:ea typeface="微软雅黑" panose="020B0503020204020204" pitchFamily="34" charset="-122"/>
              </a:rPr>
              <a:t>折叠桌的设计应做到产品稳固性好、加工方便、用材最少。对于任意给定的折叠桌高度和圆形桌面直径的设计要求，讨论长方形平板材料和折叠桌的最优设计加工参数，例如，平板尺寸、钢筋位置、开槽长度等。对于桌高</a:t>
            </a:r>
            <a:r>
              <a:rPr lang="en-US" altLang="zh-CN" sz="2400" dirty="0">
                <a:solidFill>
                  <a:srgbClr val="000000"/>
                </a:solidFill>
                <a:latin typeface="微软雅黑" panose="020B0503020204020204" pitchFamily="34" charset="-122"/>
                <a:ea typeface="微软雅黑" panose="020B0503020204020204" pitchFamily="34" charset="-122"/>
              </a:rPr>
              <a:t>70 cm</a:t>
            </a:r>
            <a:r>
              <a:rPr lang="zh-CN" altLang="en-US" sz="2400" dirty="0">
                <a:solidFill>
                  <a:srgbClr val="000000"/>
                </a:solidFill>
                <a:latin typeface="微软雅黑" panose="020B0503020204020204" pitchFamily="34" charset="-122"/>
                <a:ea typeface="微软雅黑" panose="020B0503020204020204" pitchFamily="34" charset="-122"/>
              </a:rPr>
              <a:t>，桌面直径</a:t>
            </a:r>
            <a:r>
              <a:rPr lang="en-US" altLang="zh-CN" sz="2400" dirty="0">
                <a:solidFill>
                  <a:srgbClr val="000000"/>
                </a:solidFill>
                <a:latin typeface="微软雅黑" panose="020B0503020204020204" pitchFamily="34" charset="-122"/>
                <a:ea typeface="微软雅黑" panose="020B0503020204020204" pitchFamily="34" charset="-122"/>
              </a:rPr>
              <a:t>80 cm</a:t>
            </a:r>
            <a:r>
              <a:rPr lang="zh-CN" altLang="en-US" sz="2400" dirty="0">
                <a:solidFill>
                  <a:srgbClr val="000000"/>
                </a:solidFill>
                <a:latin typeface="微软雅黑" panose="020B0503020204020204" pitchFamily="34" charset="-122"/>
                <a:ea typeface="微软雅黑" panose="020B0503020204020204" pitchFamily="34" charset="-122"/>
              </a:rPr>
              <a:t>的情形，确定最优设计加工参数。</a:t>
            </a:r>
          </a:p>
        </p:txBody>
      </p:sp>
      <p:pic>
        <p:nvPicPr>
          <p:cNvPr id="157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417633"/>
            <a:ext cx="7500385" cy="138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F0C8BC98-4A89-47E4-AFF1-855BCE4E6831}"/>
              </a:ext>
            </a:extLst>
          </p:cNvPr>
          <p:cNvSpPr>
            <a:spLocks noGrp="1"/>
          </p:cNvSpPr>
          <p:nvPr>
            <p:ph type="dt" sz="half" idx="2"/>
          </p:nvPr>
        </p:nvSpPr>
        <p:spPr/>
        <p:txBody>
          <a:bodyPr/>
          <a:lstStyle/>
          <a:p>
            <a:pPr>
              <a:defRPr/>
            </a:pPr>
            <a:fld id="{D8B98135-A904-4515-9DEA-3A4EC85908B7}"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5D224182-F374-4E60-87AD-990D1F75764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870713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一、问题描述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0" name="Rectangle 3"/>
          <p:cNvSpPr>
            <a:spLocks noChangeArrowheads="1"/>
          </p:cNvSpPr>
          <p:nvPr/>
        </p:nvSpPr>
        <p:spPr bwMode="auto">
          <a:xfrm>
            <a:off x="380296" y="1138597"/>
            <a:ext cx="815214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3. </a:t>
            </a:r>
            <a:r>
              <a:rPr lang="zh-CN" altLang="en-US" sz="2400" dirty="0">
                <a:solidFill>
                  <a:srgbClr val="000000"/>
                </a:solidFill>
                <a:latin typeface="微软雅黑" panose="020B0503020204020204" pitchFamily="34" charset="-122"/>
                <a:ea typeface="微软雅黑" panose="020B0503020204020204" pitchFamily="34" charset="-122"/>
              </a:rPr>
              <a:t>公司计划开发一种折叠桌设计软件，根据客户任意设定的折叠桌高度、桌面边缘线的形状大小和桌脚边缘线的大致形状，给出所需平板材料的形状尺寸和切实可行的最优设计加工参数，使得生产的折叠桌尽可能接近客户所期望的形状。你们团队的任务是帮助给出这一软件设计的数学模型，并根据所建立的模型给出几个你们自己设计的创意平板折叠桌。要求给出相应的设计加工参数，画出至少</a:t>
            </a:r>
            <a:r>
              <a:rPr lang="en-US" altLang="zh-CN" sz="2400" dirty="0">
                <a:solidFill>
                  <a:srgbClr val="000000"/>
                </a:solidFill>
                <a:latin typeface="微软雅黑" panose="020B0503020204020204" pitchFamily="34" charset="-122"/>
                <a:ea typeface="微软雅黑" panose="020B0503020204020204" pitchFamily="34" charset="-122"/>
              </a:rPr>
              <a:t>8</a:t>
            </a:r>
            <a:r>
              <a:rPr lang="zh-CN" altLang="en-US" sz="2400" dirty="0">
                <a:solidFill>
                  <a:srgbClr val="000000"/>
                </a:solidFill>
                <a:latin typeface="微软雅黑" panose="020B0503020204020204" pitchFamily="34" charset="-122"/>
                <a:ea typeface="微软雅黑" panose="020B0503020204020204" pitchFamily="34" charset="-122"/>
              </a:rPr>
              <a:t>张动态变化过程的示意图。</a:t>
            </a:r>
          </a:p>
        </p:txBody>
      </p:sp>
      <p:sp>
        <p:nvSpPr>
          <p:cNvPr id="2" name="日期占位符 1">
            <a:extLst>
              <a:ext uri="{FF2B5EF4-FFF2-40B4-BE49-F238E27FC236}">
                <a16:creationId xmlns:a16="http://schemas.microsoft.com/office/drawing/2014/main" id="{D5E15F47-CFA1-4C79-98C6-AD08D1EB5FB5}"/>
              </a:ext>
            </a:extLst>
          </p:cNvPr>
          <p:cNvSpPr>
            <a:spLocks noGrp="1"/>
          </p:cNvSpPr>
          <p:nvPr>
            <p:ph type="dt" sz="half" idx="2"/>
          </p:nvPr>
        </p:nvSpPr>
        <p:spPr/>
        <p:txBody>
          <a:bodyPr/>
          <a:lstStyle/>
          <a:p>
            <a:pPr>
              <a:defRPr/>
            </a:pPr>
            <a:fld id="{7CD3DAD0-4612-46B3-852E-0E376FD2BE5C}"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6A17D087-34A2-44EA-877D-6F2CEEBD786D}"/>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066842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二、问题分析</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0" name="Rectangle 3"/>
          <p:cNvSpPr>
            <a:spLocks noChangeArrowheads="1"/>
          </p:cNvSpPr>
          <p:nvPr/>
        </p:nvSpPr>
        <p:spPr bwMode="auto">
          <a:xfrm>
            <a:off x="429686" y="1753477"/>
            <a:ext cx="8152144"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      以桌面下表面圆心为原点建立三维空间直角坐标系，求出最外侧的木条与水平面的夹角，经一系列空间几何分析计算，求出在折叠过程中由桌脚边缘线的运动轨迹所形成的曲面方程，然后取任意一条桌腿上的任意一点，求出由桌腿所组成的直纹曲面的方程。桌脚边缘线是以上两个曲面的交线，联立两个曲面方程即可求出桌脚边缘线的方程。</a:t>
            </a:r>
          </a:p>
        </p:txBody>
      </p:sp>
      <p:sp>
        <p:nvSpPr>
          <p:cNvPr id="4" name="Text Box 2">
            <a:extLst>
              <a:ext uri="{FF2B5EF4-FFF2-40B4-BE49-F238E27FC236}">
                <a16:creationId xmlns:a16="http://schemas.microsoft.com/office/drawing/2014/main" id="{987AE228-57BC-42E3-B1EF-0BFAF96BBF65}"/>
              </a:ext>
            </a:extLst>
          </p:cNvPr>
          <p:cNvSpPr txBox="1">
            <a:spLocks noChangeArrowheads="1"/>
          </p:cNvSpPr>
          <p:nvPr/>
        </p:nvSpPr>
        <p:spPr bwMode="auto">
          <a:xfrm>
            <a:off x="429686" y="980728"/>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问题一的分析</a:t>
            </a:r>
          </a:p>
        </p:txBody>
      </p:sp>
      <p:sp>
        <p:nvSpPr>
          <p:cNvPr id="2" name="日期占位符 1">
            <a:extLst>
              <a:ext uri="{FF2B5EF4-FFF2-40B4-BE49-F238E27FC236}">
                <a16:creationId xmlns:a16="http://schemas.microsoft.com/office/drawing/2014/main" id="{1B05BB93-1334-43B5-BB70-F043C9089C40}"/>
              </a:ext>
            </a:extLst>
          </p:cNvPr>
          <p:cNvSpPr>
            <a:spLocks noGrp="1"/>
          </p:cNvSpPr>
          <p:nvPr>
            <p:ph type="dt" sz="half" idx="2"/>
          </p:nvPr>
        </p:nvSpPr>
        <p:spPr/>
        <p:txBody>
          <a:bodyPr/>
          <a:lstStyle/>
          <a:p>
            <a:pPr>
              <a:defRPr/>
            </a:pPr>
            <a:fld id="{528B065C-B847-4273-97C9-6999DCCA84A4}"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EA86F997-726C-460E-BA39-D342049CA77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258112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二、问题分析</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0" name="Rectangle 3"/>
          <p:cNvSpPr>
            <a:spLocks noChangeArrowheads="1"/>
          </p:cNvSpPr>
          <p:nvPr/>
        </p:nvSpPr>
        <p:spPr bwMode="auto">
          <a:xfrm>
            <a:off x="429686" y="1556792"/>
            <a:ext cx="8152144"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rPr>
              <a:t>      折叠桌的设计应做到产品稳固性好、加工方便、用材最少，除此之外，还要尽可能美观、实用。所以，应该从以下五个方面进行分析建模：</a:t>
            </a:r>
          </a:p>
        </p:txBody>
      </p:sp>
      <p:sp>
        <p:nvSpPr>
          <p:cNvPr id="4" name="Text Box 2">
            <a:extLst>
              <a:ext uri="{FF2B5EF4-FFF2-40B4-BE49-F238E27FC236}">
                <a16:creationId xmlns:a16="http://schemas.microsoft.com/office/drawing/2014/main" id="{987AE228-57BC-42E3-B1EF-0BFAF96BBF65}"/>
              </a:ext>
            </a:extLst>
          </p:cNvPr>
          <p:cNvSpPr txBox="1">
            <a:spLocks noChangeArrowheads="1"/>
          </p:cNvSpPr>
          <p:nvPr/>
        </p:nvSpPr>
        <p:spPr bwMode="auto">
          <a:xfrm>
            <a:off x="429686" y="980728"/>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问题二的分析</a:t>
            </a:r>
          </a:p>
        </p:txBody>
      </p:sp>
      <p:sp>
        <p:nvSpPr>
          <p:cNvPr id="5" name="Rectangle 3">
            <a:extLst>
              <a:ext uri="{FF2B5EF4-FFF2-40B4-BE49-F238E27FC236}">
                <a16:creationId xmlns:a16="http://schemas.microsoft.com/office/drawing/2014/main" id="{31A99378-FDA9-4CE4-9AB0-99BBBDE9B508}"/>
              </a:ext>
            </a:extLst>
          </p:cNvPr>
          <p:cNvSpPr>
            <a:spLocks noChangeArrowheads="1"/>
          </p:cNvSpPr>
          <p:nvPr/>
        </p:nvSpPr>
        <p:spPr bwMode="auto">
          <a:xfrm>
            <a:off x="452304" y="2650050"/>
            <a:ext cx="8152144" cy="373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稳固性。</a:t>
            </a:r>
            <a:r>
              <a:rPr lang="zh-CN" altLang="en-US" sz="2000" dirty="0">
                <a:solidFill>
                  <a:srgbClr val="000000"/>
                </a:solidFill>
                <a:latin typeface="微软雅黑" panose="020B0503020204020204" pitchFamily="34" charset="-122"/>
                <a:ea typeface="微软雅黑" panose="020B0503020204020204" pitchFamily="34" charset="-122"/>
              </a:rPr>
              <a:t>稳固性的考虑又包括以下三个方面：</a:t>
            </a:r>
          </a:p>
          <a:p>
            <a:pPr marL="342900" indent="-342900" algn="l">
              <a:lnSpc>
                <a:spcPct val="150000"/>
              </a:lnSpc>
              <a:spcBef>
                <a:spcPct val="0"/>
              </a:spcBef>
              <a:buClr>
                <a:srgbClr val="FF0000"/>
              </a:buClr>
              <a:buFont typeface="Wingdings" panose="05000000000000000000" pitchFamily="2" charset="2"/>
              <a:buChar char="Ø"/>
            </a:pPr>
            <a:r>
              <a:rPr lang="zh-CN" altLang="en-US" sz="2000" dirty="0">
                <a:solidFill>
                  <a:srgbClr val="0000FF"/>
                </a:solidFill>
                <a:latin typeface="微软雅黑" panose="020B0503020204020204" pitchFamily="34" charset="-122"/>
                <a:ea typeface="微软雅黑" panose="020B0503020204020204" pitchFamily="34" charset="-122"/>
              </a:rPr>
              <a:t>转动惯量：</a:t>
            </a:r>
            <a:r>
              <a:rPr lang="zh-CN" altLang="en-US" sz="2000" dirty="0">
                <a:solidFill>
                  <a:srgbClr val="000000"/>
                </a:solidFill>
                <a:latin typeface="微软雅黑" panose="020B0503020204020204" pitchFamily="34" charset="-122"/>
                <a:ea typeface="微软雅黑" panose="020B0503020204020204" pitchFamily="34" charset="-122"/>
              </a:rPr>
              <a:t>以最外侧的两个桌腿触地点的连线为轴，从另一侧用力推</a:t>
            </a:r>
            <a:endParaRPr lang="en-US" altLang="zh-CN" sz="2000" dirty="0">
              <a:solidFill>
                <a:srgbClr val="000000"/>
              </a:solidFill>
              <a:latin typeface="微软雅黑" panose="020B0503020204020204" pitchFamily="34" charset="-122"/>
              <a:ea typeface="微软雅黑" panose="020B0503020204020204" pitchFamily="34" charset="-122"/>
            </a:endParaRPr>
          </a:p>
          <a:p>
            <a:pPr algn="l">
              <a:lnSpc>
                <a:spcPct val="150000"/>
              </a:lnSpc>
              <a:spcBef>
                <a:spcPct val="0"/>
              </a:spcBef>
              <a:buClr>
                <a:srgbClr val="FF0000"/>
              </a:buClr>
            </a:pP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  折叠桌，转动惯量越大，小桌就越难被推倒，折叠桌的稳</a:t>
            </a:r>
            <a:endParaRPr lang="en-US" altLang="zh-CN" sz="2000" dirty="0">
              <a:solidFill>
                <a:srgbClr val="000000"/>
              </a:solidFill>
              <a:latin typeface="微软雅黑" panose="020B0503020204020204" pitchFamily="34" charset="-122"/>
              <a:ea typeface="微软雅黑" panose="020B0503020204020204" pitchFamily="34" charset="-122"/>
            </a:endParaRPr>
          </a:p>
          <a:p>
            <a:pPr algn="l">
              <a:lnSpc>
                <a:spcPct val="150000"/>
              </a:lnSpc>
              <a:spcBef>
                <a:spcPct val="0"/>
              </a:spcBef>
              <a:buClr>
                <a:srgbClr val="FF0000"/>
              </a:buClr>
            </a:pP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固性就越好。</a:t>
            </a:r>
          </a:p>
          <a:p>
            <a:pPr marL="342900" indent="-342900" algn="l">
              <a:lnSpc>
                <a:spcPct val="150000"/>
              </a:lnSpc>
              <a:spcBef>
                <a:spcPct val="0"/>
              </a:spcBef>
              <a:buClr>
                <a:srgbClr val="FF0000"/>
              </a:buClr>
              <a:buFont typeface="Wingdings" panose="05000000000000000000" pitchFamily="2" charset="2"/>
              <a:buChar char="Ø"/>
            </a:pPr>
            <a:r>
              <a:rPr lang="zh-CN" altLang="en-US" sz="2000" dirty="0">
                <a:solidFill>
                  <a:srgbClr val="0000FF"/>
                </a:solidFill>
                <a:latin typeface="微软雅黑" panose="020B0503020204020204" pitchFamily="34" charset="-122"/>
                <a:ea typeface="微软雅黑" panose="020B0503020204020204" pitchFamily="34" charset="-122"/>
              </a:rPr>
              <a:t>角度：</a:t>
            </a:r>
            <a:r>
              <a:rPr lang="zh-CN" altLang="en-US" sz="2000" dirty="0">
                <a:solidFill>
                  <a:srgbClr val="000000"/>
                </a:solidFill>
                <a:latin typeface="微软雅黑" panose="020B0503020204020204" pitchFamily="34" charset="-122"/>
                <a:ea typeface="微软雅黑" panose="020B0503020204020204" pitchFamily="34" charset="-122"/>
              </a:rPr>
              <a:t>需要对桌腿与桌面的夹角作出限制。</a:t>
            </a:r>
          </a:p>
          <a:p>
            <a:pPr marL="342900" indent="-342900" algn="l">
              <a:lnSpc>
                <a:spcPct val="150000"/>
              </a:lnSpc>
              <a:spcBef>
                <a:spcPct val="0"/>
              </a:spcBef>
              <a:buClr>
                <a:srgbClr val="FF0000"/>
              </a:buClr>
              <a:buFont typeface="Wingdings" panose="05000000000000000000" pitchFamily="2" charset="2"/>
              <a:buChar char="Ø"/>
            </a:pPr>
            <a:r>
              <a:rPr lang="zh-CN" altLang="en-US" sz="2000" dirty="0">
                <a:solidFill>
                  <a:srgbClr val="0000FF"/>
                </a:solidFill>
                <a:latin typeface="微软雅黑" panose="020B0503020204020204" pitchFamily="34" charset="-122"/>
                <a:ea typeface="微软雅黑" panose="020B0503020204020204" pitchFamily="34" charset="-122"/>
              </a:rPr>
              <a:t>支撑：</a:t>
            </a:r>
            <a:r>
              <a:rPr lang="zh-CN" altLang="en-US" sz="2000" dirty="0">
                <a:solidFill>
                  <a:srgbClr val="000000"/>
                </a:solidFill>
                <a:latin typeface="微软雅黑" panose="020B0503020204020204" pitchFamily="34" charset="-122"/>
                <a:ea typeface="微软雅黑" panose="020B0503020204020204" pitchFamily="34" charset="-122"/>
              </a:rPr>
              <a:t>只让最外侧桌腿的桌脚着地。</a:t>
            </a:r>
          </a:p>
          <a:p>
            <a:pPr algn="l">
              <a:lnSpc>
                <a:spcPct val="15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rPr>
              <a:t>    </a:t>
            </a:r>
            <a:endParaRPr lang="en-US" altLang="zh-CN" sz="2000" dirty="0">
              <a:solidFill>
                <a:srgbClr val="000000"/>
              </a:solidFill>
              <a:latin typeface="微软雅黑" panose="020B0503020204020204" pitchFamily="34" charset="-122"/>
              <a:ea typeface="微软雅黑" panose="020B0503020204020204" pitchFamily="34" charset="-122"/>
            </a:endParaRPr>
          </a:p>
          <a:p>
            <a:pPr algn="l">
              <a:lnSpc>
                <a:spcPct val="15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加工方便。</a:t>
            </a:r>
            <a:r>
              <a:rPr lang="zh-CN" altLang="en-US" sz="2000" dirty="0">
                <a:solidFill>
                  <a:srgbClr val="000000"/>
                </a:solidFill>
                <a:latin typeface="微软雅黑" panose="020B0503020204020204" pitchFamily="34" charset="-122"/>
                <a:ea typeface="微软雅黑" panose="020B0503020204020204" pitchFamily="34" charset="-122"/>
              </a:rPr>
              <a:t>出于加工方便的考虑，应使开槽长度总和达到最小。</a:t>
            </a:r>
          </a:p>
        </p:txBody>
      </p:sp>
      <p:sp>
        <p:nvSpPr>
          <p:cNvPr id="2" name="日期占位符 1">
            <a:extLst>
              <a:ext uri="{FF2B5EF4-FFF2-40B4-BE49-F238E27FC236}">
                <a16:creationId xmlns:a16="http://schemas.microsoft.com/office/drawing/2014/main" id="{10524327-ACFE-42CB-B4EA-D9C3D1420485}"/>
              </a:ext>
            </a:extLst>
          </p:cNvPr>
          <p:cNvSpPr>
            <a:spLocks noGrp="1"/>
          </p:cNvSpPr>
          <p:nvPr>
            <p:ph type="dt" sz="half" idx="2"/>
          </p:nvPr>
        </p:nvSpPr>
        <p:spPr/>
        <p:txBody>
          <a:bodyPr/>
          <a:lstStyle/>
          <a:p>
            <a:pPr>
              <a:defRPr/>
            </a:pPr>
            <a:fld id="{3FF3E974-840F-40A5-8D12-EE3D9683725A}" type="datetime1">
              <a:rPr kumimoji="0" lang="zh-CN" altLang="en-US" smtClean="0"/>
              <a:t>2022/11/23</a:t>
            </a:fld>
            <a:endParaRPr kumimoji="0" lang="zh-CN" altLang="en-US" dirty="0"/>
          </a:p>
        </p:txBody>
      </p:sp>
      <p:sp>
        <p:nvSpPr>
          <p:cNvPr id="6" name="页脚占位符 5">
            <a:extLst>
              <a:ext uri="{FF2B5EF4-FFF2-40B4-BE49-F238E27FC236}">
                <a16:creationId xmlns:a16="http://schemas.microsoft.com/office/drawing/2014/main" id="{C8707166-3BBA-4410-9C79-E90EFC78477B}"/>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148710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二、问题分析</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a:extLst>
              <a:ext uri="{FF2B5EF4-FFF2-40B4-BE49-F238E27FC236}">
                <a16:creationId xmlns:a16="http://schemas.microsoft.com/office/drawing/2014/main" id="{987AE228-57BC-42E3-B1EF-0BFAF96BBF65}"/>
              </a:ext>
            </a:extLst>
          </p:cNvPr>
          <p:cNvSpPr txBox="1">
            <a:spLocks noChangeArrowheads="1"/>
          </p:cNvSpPr>
          <p:nvPr/>
        </p:nvSpPr>
        <p:spPr bwMode="auto">
          <a:xfrm>
            <a:off x="429686" y="980728"/>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问题二的分析</a:t>
            </a:r>
          </a:p>
        </p:txBody>
      </p:sp>
      <p:sp>
        <p:nvSpPr>
          <p:cNvPr id="5" name="Rectangle 3">
            <a:extLst>
              <a:ext uri="{FF2B5EF4-FFF2-40B4-BE49-F238E27FC236}">
                <a16:creationId xmlns:a16="http://schemas.microsoft.com/office/drawing/2014/main" id="{31A99378-FDA9-4CE4-9AB0-99BBBDE9B508}"/>
              </a:ext>
            </a:extLst>
          </p:cNvPr>
          <p:cNvSpPr>
            <a:spLocks noChangeArrowheads="1"/>
          </p:cNvSpPr>
          <p:nvPr/>
        </p:nvSpPr>
        <p:spPr bwMode="auto">
          <a:xfrm>
            <a:off x="452304" y="1628800"/>
            <a:ext cx="8152144" cy="373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用材最少。</a:t>
            </a:r>
            <a:r>
              <a:rPr lang="zh-CN" altLang="en-US" sz="2000" dirty="0">
                <a:solidFill>
                  <a:srgbClr val="000000"/>
                </a:solidFill>
                <a:latin typeface="微软雅黑" panose="020B0503020204020204" pitchFamily="34" charset="-122"/>
                <a:ea typeface="微软雅黑" panose="020B0503020204020204" pitchFamily="34" charset="-122"/>
              </a:rPr>
              <a:t>在满足折叠桌尺寸要求的前提下，为了使得用材最少，需要对长方形木板的长度及厚度作出限制，尽可能让它们达到最小。 </a:t>
            </a:r>
          </a:p>
          <a:p>
            <a:pPr algn="l">
              <a:lnSpc>
                <a:spcPct val="150000"/>
              </a:lnSpc>
              <a:spcBef>
                <a:spcPct val="0"/>
              </a:spcBef>
            </a:pPr>
            <a:endParaRPr lang="en-US" altLang="zh-CN" sz="2000" dirty="0">
              <a:solidFill>
                <a:srgbClr val="000000"/>
              </a:solidFill>
              <a:latin typeface="微软雅黑" panose="020B0503020204020204" pitchFamily="34" charset="-122"/>
              <a:ea typeface="微软雅黑" panose="020B0503020204020204" pitchFamily="34" charset="-122"/>
            </a:endParaRPr>
          </a:p>
          <a:p>
            <a:pPr algn="l">
              <a:lnSpc>
                <a:spcPct val="15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4</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美学考虑。</a:t>
            </a:r>
            <a:r>
              <a:rPr lang="zh-CN" altLang="en-US" sz="2000" dirty="0">
                <a:solidFill>
                  <a:srgbClr val="000000"/>
                </a:solidFill>
                <a:latin typeface="微软雅黑" panose="020B0503020204020204" pitchFamily="34" charset="-122"/>
                <a:ea typeface="微软雅黑" panose="020B0503020204020204" pitchFamily="34" charset="-122"/>
              </a:rPr>
              <a:t>为了让折叠桌看上去更为美观，需要对木条的数量、宽度和厚度作出一定的限制。</a:t>
            </a:r>
          </a:p>
          <a:p>
            <a:pPr algn="l">
              <a:lnSpc>
                <a:spcPct val="150000"/>
              </a:lnSpc>
              <a:spcBef>
                <a:spcPct val="0"/>
              </a:spcBef>
            </a:pPr>
            <a:endParaRPr lang="en-US" altLang="zh-CN" sz="2000" dirty="0">
              <a:solidFill>
                <a:srgbClr val="000000"/>
              </a:solidFill>
              <a:latin typeface="微软雅黑" panose="020B0503020204020204" pitchFamily="34" charset="-122"/>
              <a:ea typeface="微软雅黑" panose="020B0503020204020204" pitchFamily="34" charset="-122"/>
            </a:endParaRPr>
          </a:p>
          <a:p>
            <a:pPr algn="l">
              <a:lnSpc>
                <a:spcPct val="15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5</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实用考虑。</a:t>
            </a:r>
            <a:r>
              <a:rPr lang="zh-CN" altLang="en-US" sz="2000" dirty="0">
                <a:solidFill>
                  <a:srgbClr val="000000"/>
                </a:solidFill>
                <a:latin typeface="微软雅黑" panose="020B0503020204020204" pitchFamily="34" charset="-122"/>
                <a:ea typeface="微软雅黑" panose="020B0503020204020204" pitchFamily="34" charset="-122"/>
              </a:rPr>
              <a:t>为了实用，桌子应该可折叠，并且折叠完成后桌腿不应该超过桌面的外边缘。</a:t>
            </a:r>
          </a:p>
        </p:txBody>
      </p:sp>
      <p:sp>
        <p:nvSpPr>
          <p:cNvPr id="2" name="日期占位符 1">
            <a:extLst>
              <a:ext uri="{FF2B5EF4-FFF2-40B4-BE49-F238E27FC236}">
                <a16:creationId xmlns:a16="http://schemas.microsoft.com/office/drawing/2014/main" id="{89622F82-1114-41E9-85AE-0857EE102C76}"/>
              </a:ext>
            </a:extLst>
          </p:cNvPr>
          <p:cNvSpPr>
            <a:spLocks noGrp="1"/>
          </p:cNvSpPr>
          <p:nvPr>
            <p:ph type="dt" sz="half" idx="2"/>
          </p:nvPr>
        </p:nvSpPr>
        <p:spPr/>
        <p:txBody>
          <a:bodyPr/>
          <a:lstStyle/>
          <a:p>
            <a:pPr>
              <a:defRPr/>
            </a:pPr>
            <a:fld id="{6E820EF6-6206-4642-9264-96318CAB178A}" type="datetime1">
              <a:rPr kumimoji="0" lang="zh-CN" altLang="en-US" smtClean="0"/>
              <a:t>2022/11/23</a:t>
            </a:fld>
            <a:endParaRPr kumimoji="0" lang="zh-CN" altLang="en-US" dirty="0"/>
          </a:p>
        </p:txBody>
      </p:sp>
      <p:sp>
        <p:nvSpPr>
          <p:cNvPr id="6" name="页脚占位符 5">
            <a:extLst>
              <a:ext uri="{FF2B5EF4-FFF2-40B4-BE49-F238E27FC236}">
                <a16:creationId xmlns:a16="http://schemas.microsoft.com/office/drawing/2014/main" id="{BB622C8B-0FDA-4818-829A-51D0F4BC24D9}"/>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325433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二、问题分析</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a:extLst>
              <a:ext uri="{FF2B5EF4-FFF2-40B4-BE49-F238E27FC236}">
                <a16:creationId xmlns:a16="http://schemas.microsoft.com/office/drawing/2014/main" id="{987AE228-57BC-42E3-B1EF-0BFAF96BBF65}"/>
              </a:ext>
            </a:extLst>
          </p:cNvPr>
          <p:cNvSpPr txBox="1">
            <a:spLocks noChangeArrowheads="1"/>
          </p:cNvSpPr>
          <p:nvPr/>
        </p:nvSpPr>
        <p:spPr bwMode="auto">
          <a:xfrm>
            <a:off x="429686" y="980728"/>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3.   </a:t>
            </a:r>
            <a:r>
              <a:rPr lang="zh-CN" altLang="en-US" sz="2400" dirty="0">
                <a:solidFill>
                  <a:srgbClr val="FF0000"/>
                </a:solidFill>
                <a:latin typeface="微软雅黑" pitchFamily="34" charset="-122"/>
                <a:ea typeface="微软雅黑" pitchFamily="34" charset="-122"/>
                <a:cs typeface="Times New Roman" pitchFamily="18" charset="0"/>
              </a:rPr>
              <a:t>问题三的分析</a:t>
            </a:r>
          </a:p>
        </p:txBody>
      </p:sp>
      <p:sp>
        <p:nvSpPr>
          <p:cNvPr id="5" name="Rectangle 3">
            <a:extLst>
              <a:ext uri="{FF2B5EF4-FFF2-40B4-BE49-F238E27FC236}">
                <a16:creationId xmlns:a16="http://schemas.microsoft.com/office/drawing/2014/main" id="{31A99378-FDA9-4CE4-9AB0-99BBBDE9B508}"/>
              </a:ext>
            </a:extLst>
          </p:cNvPr>
          <p:cNvSpPr>
            <a:spLocks noChangeArrowheads="1"/>
          </p:cNvSpPr>
          <p:nvPr/>
        </p:nvSpPr>
        <p:spPr bwMode="auto">
          <a:xfrm>
            <a:off x="452304" y="1628800"/>
            <a:ext cx="815214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      根据客户任意设定的折叠桌高度、桌面边缘线的形状大小和桌脚边缘线的大致形状，给出所需平板材料的形状尺寸和切实可行的最优设计加工参数。可借鉴问题二的模型，做几个具体的算例。</a:t>
            </a:r>
          </a:p>
        </p:txBody>
      </p:sp>
      <p:sp>
        <p:nvSpPr>
          <p:cNvPr id="2" name="日期占位符 1">
            <a:extLst>
              <a:ext uri="{FF2B5EF4-FFF2-40B4-BE49-F238E27FC236}">
                <a16:creationId xmlns:a16="http://schemas.microsoft.com/office/drawing/2014/main" id="{8B9866F5-70C3-484F-BF40-CFA8D3F95B81}"/>
              </a:ext>
            </a:extLst>
          </p:cNvPr>
          <p:cNvSpPr>
            <a:spLocks noGrp="1"/>
          </p:cNvSpPr>
          <p:nvPr>
            <p:ph type="dt" sz="half" idx="2"/>
          </p:nvPr>
        </p:nvSpPr>
        <p:spPr/>
        <p:txBody>
          <a:bodyPr/>
          <a:lstStyle/>
          <a:p>
            <a:pPr>
              <a:defRPr/>
            </a:pPr>
            <a:fld id="{3FE122D5-EA67-4D7B-921D-39DF48F23D8E}" type="datetime1">
              <a:rPr kumimoji="0" lang="zh-CN" altLang="en-US" smtClean="0"/>
              <a:t>2022/11/23</a:t>
            </a:fld>
            <a:endParaRPr kumimoji="0" lang="zh-CN" altLang="en-US" dirty="0"/>
          </a:p>
        </p:txBody>
      </p:sp>
      <p:sp>
        <p:nvSpPr>
          <p:cNvPr id="6" name="页脚占位符 5">
            <a:extLst>
              <a:ext uri="{FF2B5EF4-FFF2-40B4-BE49-F238E27FC236}">
                <a16:creationId xmlns:a16="http://schemas.microsoft.com/office/drawing/2014/main" id="{BCA68E34-4CD6-40E5-A835-1BF9724AF511}"/>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9921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539552" y="1340768"/>
            <a:ext cx="7992888"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       许多储油罐在使用一段时间后，由于地基变形等原因，使罐体的位置会发生纵向倾斜和横向偏转等变化（以下称为变位），从而导致罐容表发生改变。按照有关规定，需要定期对罐容表进行重新标定。图</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是一种典型的储油罐尺寸及形状示意图，其主体为圆柱体，两端为球冠体。图</a:t>
            </a: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是其罐体纵向倾斜变位的示意图，图</a:t>
            </a:r>
            <a:r>
              <a:rPr lang="en-US" altLang="zh-CN" sz="2400" dirty="0">
                <a:solidFill>
                  <a:srgbClr val="000000"/>
                </a:solidFill>
                <a:latin typeface="微软雅黑" panose="020B0503020204020204" pitchFamily="34" charset="-122"/>
                <a:ea typeface="微软雅黑" panose="020B0503020204020204" pitchFamily="34" charset="-122"/>
              </a:rPr>
              <a:t>3</a:t>
            </a:r>
            <a:r>
              <a:rPr lang="zh-CN" altLang="en-US" sz="2400" dirty="0">
                <a:solidFill>
                  <a:srgbClr val="000000"/>
                </a:solidFill>
                <a:latin typeface="微软雅黑" panose="020B0503020204020204" pitchFamily="34" charset="-122"/>
                <a:ea typeface="微软雅黑" panose="020B0503020204020204" pitchFamily="34" charset="-122"/>
              </a:rPr>
              <a:t>是罐体横向偏转变位的截面示意图。</a:t>
            </a:r>
          </a:p>
        </p:txBody>
      </p:sp>
      <p:sp>
        <p:nvSpPr>
          <p:cNvPr id="13" name="日期占位符 12">
            <a:extLst>
              <a:ext uri="{FF2B5EF4-FFF2-40B4-BE49-F238E27FC236}">
                <a16:creationId xmlns:a16="http://schemas.microsoft.com/office/drawing/2014/main" id="{E35E8DF2-49B5-410C-B672-51723023EE99}"/>
              </a:ext>
            </a:extLst>
          </p:cNvPr>
          <p:cNvSpPr>
            <a:spLocks noGrp="1"/>
          </p:cNvSpPr>
          <p:nvPr>
            <p:ph type="dt" sz="half" idx="2"/>
          </p:nvPr>
        </p:nvSpPr>
        <p:spPr/>
        <p:txBody>
          <a:bodyPr/>
          <a:lstStyle/>
          <a:p>
            <a:pPr>
              <a:defRPr/>
            </a:pPr>
            <a:fld id="{55F9131C-460E-4CDF-8AA5-9E038D7B20F2}" type="datetime1">
              <a:rPr kumimoji="0" lang="zh-CN" altLang="en-US" smtClean="0"/>
              <a:t>2022/11/23</a:t>
            </a:fld>
            <a:endParaRPr kumimoji="0" lang="zh-CN" altLang="en-US" dirty="0"/>
          </a:p>
        </p:txBody>
      </p:sp>
      <p:sp>
        <p:nvSpPr>
          <p:cNvPr id="15" name="Text Box 29">
            <a:extLst>
              <a:ext uri="{FF2B5EF4-FFF2-40B4-BE49-F238E27FC236}">
                <a16:creationId xmlns:a16="http://schemas.microsoft.com/office/drawing/2014/main" id="{1E844205-FC22-4697-9B17-B78B0465A9AC}"/>
              </a:ext>
            </a:extLst>
          </p:cNvPr>
          <p:cNvSpPr txBox="1">
            <a:spLocks noChangeArrowheads="1"/>
          </p:cNvSpPr>
          <p:nvPr/>
        </p:nvSpPr>
        <p:spPr bwMode="auto">
          <a:xfrm>
            <a:off x="323851" y="620688"/>
            <a:ext cx="8569325" cy="58041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50000"/>
              </a:lnSpc>
            </a:pPr>
            <a:r>
              <a:rPr kumimoji="0" lang="zh-CN" altLang="en-US" sz="2400" dirty="0">
                <a:solidFill>
                  <a:srgbClr val="000000"/>
                </a:solidFill>
                <a:ea typeface="微软雅黑" panose="020B0503020204020204" pitchFamily="34" charset="-122"/>
              </a:rPr>
              <a:t>一、</a:t>
            </a:r>
            <a:r>
              <a:rPr kumimoji="0" lang="zh-CN" altLang="en-US" sz="2400" b="1" dirty="0">
                <a:ea typeface="微软雅黑" panose="020B0503020204020204" pitchFamily="34" charset="-122"/>
              </a:rPr>
              <a:t>问题描述</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C0EE3D9E-F7F4-4366-BF65-50EC37C85A43}"/>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071401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三、模型假设</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0" name="Rectangle 3"/>
          <p:cNvSpPr>
            <a:spLocks noChangeArrowheads="1"/>
          </p:cNvSpPr>
          <p:nvPr/>
        </p:nvSpPr>
        <p:spPr bwMode="auto">
          <a:xfrm>
            <a:off x="380296" y="1138597"/>
            <a:ext cx="8152144"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spcBef>
                <a:spcPct val="0"/>
              </a:spcBef>
              <a:buClr>
                <a:srgbClr val="FF0000"/>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假设折叠桌所用木条的材质是一致的，不考虑原材料（木条、钢筋、铰链等）本身的质量对折叠桌性能的影响。</a:t>
            </a: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lgn="l">
              <a:lnSpc>
                <a:spcPct val="150000"/>
              </a:lnSpc>
              <a:spcBef>
                <a:spcPct val="0"/>
              </a:spcBef>
              <a:buClr>
                <a:srgbClr val="FF0000"/>
              </a:buClr>
              <a:buFont typeface="Wingdings" panose="05000000000000000000" pitchFamily="2" charset="2"/>
              <a:buChar char="Ø"/>
            </a:pP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lgn="l">
              <a:lnSpc>
                <a:spcPct val="150000"/>
              </a:lnSpc>
              <a:spcBef>
                <a:spcPct val="0"/>
              </a:spcBef>
              <a:buClr>
                <a:srgbClr val="FF0000"/>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假设每根木条质地均匀，且木条的线密度为</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lgn="l">
              <a:lnSpc>
                <a:spcPct val="150000"/>
              </a:lnSpc>
              <a:spcBef>
                <a:spcPct val="0"/>
              </a:spcBef>
              <a:buClr>
                <a:srgbClr val="FF0000"/>
              </a:buClr>
              <a:buFont typeface="Wingdings" panose="05000000000000000000" pitchFamily="2" charset="2"/>
              <a:buChar char="Ø"/>
            </a:pP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lgn="l">
              <a:lnSpc>
                <a:spcPct val="150000"/>
              </a:lnSpc>
              <a:spcBef>
                <a:spcPct val="0"/>
              </a:spcBef>
              <a:buClr>
                <a:srgbClr val="FF0000"/>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假设放置折叠桌的地面是平整的，不会影响桌子的稳固性。</a:t>
            </a:r>
          </a:p>
        </p:txBody>
      </p:sp>
      <p:sp>
        <p:nvSpPr>
          <p:cNvPr id="2" name="日期占位符 1">
            <a:extLst>
              <a:ext uri="{FF2B5EF4-FFF2-40B4-BE49-F238E27FC236}">
                <a16:creationId xmlns:a16="http://schemas.microsoft.com/office/drawing/2014/main" id="{93AD9A93-2C7D-45A5-8A57-3E15A09EBC74}"/>
              </a:ext>
            </a:extLst>
          </p:cNvPr>
          <p:cNvSpPr>
            <a:spLocks noGrp="1"/>
          </p:cNvSpPr>
          <p:nvPr>
            <p:ph type="dt" sz="half" idx="2"/>
          </p:nvPr>
        </p:nvSpPr>
        <p:spPr/>
        <p:txBody>
          <a:bodyPr/>
          <a:lstStyle/>
          <a:p>
            <a:pPr>
              <a:defRPr/>
            </a:pPr>
            <a:fld id="{5DBE6A2A-FAE9-4392-B611-FFAC7ADE9899}"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4BF77F62-1AA1-449B-AD2D-1A59F2E4D7B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447643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四、符号说明</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205F9CA0-5FB8-4498-84FD-E126899451BC}"/>
              </a:ext>
            </a:extLst>
          </p:cNvPr>
          <p:cNvPicPr>
            <a:picLocks noChangeAspect="1"/>
          </p:cNvPicPr>
          <p:nvPr/>
        </p:nvPicPr>
        <p:blipFill rotWithShape="1">
          <a:blip r:embed="rId2"/>
          <a:srcRect l="10088" r="9195"/>
          <a:stretch/>
        </p:blipFill>
        <p:spPr>
          <a:xfrm>
            <a:off x="971599" y="927884"/>
            <a:ext cx="7056785" cy="5525452"/>
          </a:xfrm>
          <a:prstGeom prst="rect">
            <a:avLst/>
          </a:prstGeom>
        </p:spPr>
      </p:pic>
      <p:sp>
        <p:nvSpPr>
          <p:cNvPr id="2" name="日期占位符 1">
            <a:extLst>
              <a:ext uri="{FF2B5EF4-FFF2-40B4-BE49-F238E27FC236}">
                <a16:creationId xmlns:a16="http://schemas.microsoft.com/office/drawing/2014/main" id="{FE6FC0AB-8B00-4AF6-B748-4C3C91DDD82C}"/>
              </a:ext>
            </a:extLst>
          </p:cNvPr>
          <p:cNvSpPr>
            <a:spLocks noGrp="1"/>
          </p:cNvSpPr>
          <p:nvPr>
            <p:ph type="dt" sz="half" idx="2"/>
          </p:nvPr>
        </p:nvSpPr>
        <p:spPr/>
        <p:txBody>
          <a:bodyPr/>
          <a:lstStyle/>
          <a:p>
            <a:pPr>
              <a:defRPr/>
            </a:pPr>
            <a:fld id="{16627C12-915B-4AA5-96B0-518F3D69F4FD}"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632F2720-912E-4D3B-9040-6E891DD798A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731924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四、符号说明</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A202FF9-C2A3-4A1D-991C-92F344764AE3}"/>
              </a:ext>
            </a:extLst>
          </p:cNvPr>
          <p:cNvPicPr>
            <a:picLocks noChangeAspect="1"/>
          </p:cNvPicPr>
          <p:nvPr/>
        </p:nvPicPr>
        <p:blipFill rotWithShape="1">
          <a:blip r:embed="rId2"/>
          <a:srcRect l="9408" r="8257"/>
          <a:stretch/>
        </p:blipFill>
        <p:spPr>
          <a:xfrm>
            <a:off x="971600" y="927884"/>
            <a:ext cx="6336704" cy="5624320"/>
          </a:xfrm>
          <a:prstGeom prst="rect">
            <a:avLst/>
          </a:prstGeom>
        </p:spPr>
      </p:pic>
      <p:sp>
        <p:nvSpPr>
          <p:cNvPr id="3" name="日期占位符 2">
            <a:extLst>
              <a:ext uri="{FF2B5EF4-FFF2-40B4-BE49-F238E27FC236}">
                <a16:creationId xmlns:a16="http://schemas.microsoft.com/office/drawing/2014/main" id="{4707B2F5-CF7C-4C93-A716-01B29CFB528F}"/>
              </a:ext>
            </a:extLst>
          </p:cNvPr>
          <p:cNvSpPr>
            <a:spLocks noGrp="1"/>
          </p:cNvSpPr>
          <p:nvPr>
            <p:ph type="dt" sz="half" idx="2"/>
          </p:nvPr>
        </p:nvSpPr>
        <p:spPr/>
        <p:txBody>
          <a:bodyPr/>
          <a:lstStyle/>
          <a:p>
            <a:pPr>
              <a:defRPr/>
            </a:pPr>
            <a:fld id="{618FB49B-3C3F-45E6-A0B9-ED5E514FEAE2}"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031BBE89-39B2-443D-B1C8-BDC2A0C9308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933303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980728"/>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a:t>
            </a:r>
          </a:p>
        </p:txBody>
      </p:sp>
      <p:sp>
        <p:nvSpPr>
          <p:cNvPr id="44" name="Rectangle 3"/>
          <p:cNvSpPr>
            <a:spLocks noChangeArrowheads="1"/>
          </p:cNvSpPr>
          <p:nvPr/>
        </p:nvSpPr>
        <p:spPr bwMode="auto">
          <a:xfrm>
            <a:off x="323528" y="1524848"/>
            <a:ext cx="82961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       折叠桌的平展状态俯视图如下</a:t>
            </a:r>
          </a:p>
        </p:txBody>
      </p:sp>
      <p:grpSp>
        <p:nvGrpSpPr>
          <p:cNvPr id="32" name="组合 31"/>
          <p:cNvGrpSpPr/>
          <p:nvPr/>
        </p:nvGrpSpPr>
        <p:grpSpPr>
          <a:xfrm>
            <a:off x="447272" y="2204864"/>
            <a:ext cx="8229184" cy="4262983"/>
            <a:chOff x="231248" y="2276872"/>
            <a:chExt cx="8229184" cy="4262983"/>
          </a:xfrm>
        </p:grpSpPr>
        <p:grpSp>
          <p:nvGrpSpPr>
            <p:cNvPr id="28" name="组合 27"/>
            <p:cNvGrpSpPr/>
            <p:nvPr/>
          </p:nvGrpSpPr>
          <p:grpSpPr>
            <a:xfrm>
              <a:off x="960287" y="2276872"/>
              <a:ext cx="6969544" cy="4104456"/>
              <a:chOff x="960287" y="2132856"/>
              <a:chExt cx="6969544" cy="4104456"/>
            </a:xfrm>
          </p:grpSpPr>
          <p:pic>
            <p:nvPicPr>
              <p:cNvPr id="160777"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l="12295" t="10465" r="8503" b="15701"/>
              <a:stretch/>
            </p:blipFill>
            <p:spPr bwMode="auto">
              <a:xfrm>
                <a:off x="960287" y="2708920"/>
                <a:ext cx="696954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连接符 2"/>
              <p:cNvCxnSpPr/>
              <p:nvPr/>
            </p:nvCxnSpPr>
            <p:spPr bwMode="auto">
              <a:xfrm>
                <a:off x="2498282" y="2708920"/>
                <a:ext cx="0" cy="3528392"/>
              </a:xfrm>
              <a:prstGeom prst="line">
                <a:avLst/>
              </a:prstGeom>
              <a:solidFill>
                <a:srgbClr val="FFFFFF"/>
              </a:solidFill>
              <a:ln w="9525" cap="flat" cmpd="sng" algn="ctr">
                <a:solidFill>
                  <a:srgbClr val="0000FF"/>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4" name="直接连接符 33"/>
              <p:cNvCxnSpPr/>
              <p:nvPr/>
            </p:nvCxnSpPr>
            <p:spPr bwMode="auto">
              <a:xfrm>
                <a:off x="6343734" y="2132856"/>
                <a:ext cx="0" cy="4066133"/>
              </a:xfrm>
              <a:prstGeom prst="line">
                <a:avLst/>
              </a:prstGeom>
              <a:solidFill>
                <a:srgbClr val="FFFFFF"/>
              </a:solidFill>
              <a:ln w="9525" cap="flat" cmpd="sng" algn="ctr">
                <a:solidFill>
                  <a:srgbClr val="0000FF"/>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36" name="直接连接符 35"/>
              <p:cNvCxnSpPr/>
              <p:nvPr/>
            </p:nvCxnSpPr>
            <p:spPr bwMode="auto">
              <a:xfrm>
                <a:off x="4427984" y="2171179"/>
                <a:ext cx="0" cy="4066133"/>
              </a:xfrm>
              <a:prstGeom prst="line">
                <a:avLst/>
              </a:prstGeom>
              <a:solidFill>
                <a:srgbClr val="FFFFFF"/>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37" name="对象 36"/>
              <p:cNvGraphicFramePr>
                <a:graphicFrameLocks noChangeAspect="1"/>
              </p:cNvGraphicFramePr>
              <p:nvPr/>
            </p:nvGraphicFramePr>
            <p:xfrm>
              <a:off x="5076056" y="2319335"/>
              <a:ext cx="323428" cy="347122"/>
            </p:xfrm>
            <a:graphic>
              <a:graphicData uri="http://schemas.openxmlformats.org/presentationml/2006/ole">
                <mc:AlternateContent xmlns:mc="http://schemas.openxmlformats.org/markup-compatibility/2006">
                  <mc:Choice xmlns:v="urn:schemas-microsoft-com:vml" Requires="v">
                    <p:oleObj name="Equation" r:id="rId3" imgW="152280" imgH="164880" progId="Equation.DSMT4">
                      <p:embed/>
                    </p:oleObj>
                  </mc:Choice>
                  <mc:Fallback>
                    <p:oleObj name="Equation" r:id="rId3" imgW="152280" imgH="164880" progId="Equation.DSMT4">
                      <p:embed/>
                      <p:pic>
                        <p:nvPicPr>
                          <p:cNvPr id="37" name="对象 36"/>
                          <p:cNvPicPr>
                            <a:picLocks noChangeAspect="1" noChangeArrowheads="1"/>
                          </p:cNvPicPr>
                          <p:nvPr/>
                        </p:nvPicPr>
                        <p:blipFill>
                          <a:blip r:embed="rId4"/>
                          <a:srcRect/>
                          <a:stretch>
                            <a:fillRect/>
                          </a:stretch>
                        </p:blipFill>
                        <p:spPr bwMode="auto">
                          <a:xfrm>
                            <a:off x="5076056" y="2319335"/>
                            <a:ext cx="323428" cy="347122"/>
                          </a:xfrm>
                          <a:prstGeom prst="rect">
                            <a:avLst/>
                          </a:prstGeom>
                          <a:noFill/>
                          <a:ln>
                            <a:noFill/>
                          </a:ln>
                        </p:spPr>
                      </p:pic>
                    </p:oleObj>
                  </mc:Fallback>
                </mc:AlternateContent>
              </a:graphicData>
            </a:graphic>
          </p:graphicFrame>
          <p:cxnSp>
            <p:nvCxnSpPr>
              <p:cNvPr id="38" name="直接连接符 37"/>
              <p:cNvCxnSpPr/>
              <p:nvPr/>
            </p:nvCxnSpPr>
            <p:spPr bwMode="auto">
              <a:xfrm>
                <a:off x="5853630" y="2132856"/>
                <a:ext cx="0" cy="4066133"/>
              </a:xfrm>
              <a:prstGeom prst="line">
                <a:avLst/>
              </a:prstGeom>
              <a:solidFill>
                <a:srgbClr val="FFFFFF"/>
              </a:solidFill>
              <a:ln w="9525" cap="flat" cmpd="sng" algn="ctr">
                <a:solidFill>
                  <a:srgbClr val="0000FF"/>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 name="直接箭头连接符 6"/>
              <p:cNvCxnSpPr/>
              <p:nvPr/>
            </p:nvCxnSpPr>
            <p:spPr bwMode="auto">
              <a:xfrm>
                <a:off x="5364088" y="2492896"/>
                <a:ext cx="431875"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 name="直接箭头连接符 12"/>
              <p:cNvCxnSpPr/>
              <p:nvPr/>
            </p:nvCxnSpPr>
            <p:spPr bwMode="auto">
              <a:xfrm flipH="1">
                <a:off x="4471608" y="2492896"/>
                <a:ext cx="604448"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43" name="直接连接符 42"/>
              <p:cNvCxnSpPr/>
              <p:nvPr/>
            </p:nvCxnSpPr>
            <p:spPr bwMode="auto">
              <a:xfrm>
                <a:off x="1014580" y="2132856"/>
                <a:ext cx="0" cy="4066133"/>
              </a:xfrm>
              <a:prstGeom prst="line">
                <a:avLst/>
              </a:prstGeom>
              <a:solidFill>
                <a:srgbClr val="FFFFFF"/>
              </a:solidFill>
              <a:ln w="9525" cap="flat" cmpd="sng" algn="ctr">
                <a:solidFill>
                  <a:srgbClr val="0000FF"/>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1" name="直接箭头连接符 50"/>
              <p:cNvCxnSpPr/>
              <p:nvPr/>
            </p:nvCxnSpPr>
            <p:spPr bwMode="auto">
              <a:xfrm>
                <a:off x="3059906" y="2492896"/>
                <a:ext cx="1332074"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6" name="直接箭头连接符 55"/>
              <p:cNvCxnSpPr/>
              <p:nvPr/>
            </p:nvCxnSpPr>
            <p:spPr bwMode="auto">
              <a:xfrm flipH="1">
                <a:off x="1115616" y="2492896"/>
                <a:ext cx="1382666"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4" name="对象 13"/>
              <p:cNvGraphicFramePr>
                <a:graphicFrameLocks noChangeAspect="1"/>
              </p:cNvGraphicFramePr>
              <p:nvPr/>
            </p:nvGraphicFramePr>
            <p:xfrm>
              <a:off x="2627784" y="2266950"/>
              <a:ext cx="295275" cy="347663"/>
            </p:xfrm>
            <a:graphic>
              <a:graphicData uri="http://schemas.openxmlformats.org/presentationml/2006/ole">
                <mc:AlternateContent xmlns:mc="http://schemas.openxmlformats.org/markup-compatibility/2006">
                  <mc:Choice xmlns:v="urn:schemas-microsoft-com:vml" Requires="v">
                    <p:oleObj name="Equation" r:id="rId5" imgW="139680" imgH="164880" progId="Equation.DSMT4">
                      <p:embed/>
                    </p:oleObj>
                  </mc:Choice>
                  <mc:Fallback>
                    <p:oleObj name="Equation" r:id="rId5" imgW="139680" imgH="164880" progId="Equation.DSMT4">
                      <p:embed/>
                      <p:pic>
                        <p:nvPicPr>
                          <p:cNvPr id="14" name="对象 13"/>
                          <p:cNvPicPr>
                            <a:picLocks noChangeAspect="1" noChangeArrowheads="1"/>
                          </p:cNvPicPr>
                          <p:nvPr/>
                        </p:nvPicPr>
                        <p:blipFill>
                          <a:blip r:embed="rId6"/>
                          <a:srcRect/>
                          <a:stretch>
                            <a:fillRect/>
                          </a:stretch>
                        </p:blipFill>
                        <p:spPr bwMode="auto">
                          <a:xfrm>
                            <a:off x="2627784" y="2266950"/>
                            <a:ext cx="2952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2" name="直接连接符 21"/>
              <p:cNvCxnSpPr/>
              <p:nvPr/>
            </p:nvCxnSpPr>
            <p:spPr bwMode="auto">
              <a:xfrm>
                <a:off x="3981422" y="5661248"/>
                <a:ext cx="0" cy="537741"/>
              </a:xfrm>
              <a:prstGeom prst="line">
                <a:avLst/>
              </a:prstGeom>
              <a:solidFill>
                <a:srgbClr val="FFFFFF"/>
              </a:solidFill>
              <a:ln w="9525" cap="flat" cmpd="sng" algn="ctr">
                <a:solidFill>
                  <a:srgbClr val="0000FF"/>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23" name="对象 22"/>
              <p:cNvGraphicFramePr>
                <a:graphicFrameLocks noChangeAspect="1"/>
              </p:cNvGraphicFramePr>
              <p:nvPr/>
            </p:nvGraphicFramePr>
            <p:xfrm>
              <a:off x="4078288" y="5726013"/>
              <a:ext cx="268287" cy="295275"/>
            </p:xfrm>
            <a:graphic>
              <a:graphicData uri="http://schemas.openxmlformats.org/presentationml/2006/ole">
                <mc:AlternateContent xmlns:mc="http://schemas.openxmlformats.org/markup-compatibility/2006">
                  <mc:Choice xmlns:v="urn:schemas-microsoft-com:vml" Requires="v">
                    <p:oleObj name="Equation" r:id="rId7" imgW="126720" imgH="139680" progId="Equation.DSMT4">
                      <p:embed/>
                    </p:oleObj>
                  </mc:Choice>
                  <mc:Fallback>
                    <p:oleObj name="Equation" r:id="rId7" imgW="126720" imgH="139680" progId="Equation.DSMT4">
                      <p:embed/>
                      <p:pic>
                        <p:nvPicPr>
                          <p:cNvPr id="23" name="对象 22"/>
                          <p:cNvPicPr>
                            <a:picLocks noChangeAspect="1" noChangeArrowheads="1"/>
                          </p:cNvPicPr>
                          <p:nvPr/>
                        </p:nvPicPr>
                        <p:blipFill>
                          <a:blip r:embed="rId8"/>
                          <a:srcRect/>
                          <a:stretch>
                            <a:fillRect/>
                          </a:stretch>
                        </p:blipFill>
                        <p:spPr bwMode="auto">
                          <a:xfrm>
                            <a:off x="4078288" y="5726013"/>
                            <a:ext cx="268287"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30" name="直接箭头连接符 29"/>
            <p:cNvCxnSpPr/>
            <p:nvPr/>
          </p:nvCxnSpPr>
          <p:spPr bwMode="auto">
            <a:xfrm flipH="1">
              <a:off x="323528" y="4437112"/>
              <a:ext cx="8136904"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62" name="对象 61"/>
            <p:cNvGraphicFramePr>
              <a:graphicFrameLocks noChangeAspect="1"/>
            </p:cNvGraphicFramePr>
            <p:nvPr/>
          </p:nvGraphicFramePr>
          <p:xfrm>
            <a:off x="4572000" y="6146155"/>
            <a:ext cx="361950" cy="393700"/>
          </p:xfrm>
          <a:graphic>
            <a:graphicData uri="http://schemas.openxmlformats.org/presentationml/2006/ole">
              <mc:AlternateContent xmlns:mc="http://schemas.openxmlformats.org/markup-compatibility/2006">
                <mc:Choice xmlns:v="urn:schemas-microsoft-com:vml" Requires="v">
                  <p:oleObj name="Equation" r:id="rId9" imgW="126720" imgH="139680" progId="Equation.DSMT4">
                    <p:embed/>
                  </p:oleObj>
                </mc:Choice>
                <mc:Fallback>
                  <p:oleObj name="Equation" r:id="rId9" imgW="126720" imgH="139680" progId="Equation.DSMT4">
                    <p:embed/>
                    <p:pic>
                      <p:nvPicPr>
                        <p:cNvPr id="62" name="对象 61"/>
                        <p:cNvPicPr>
                          <a:picLocks noChangeAspect="1" noChangeArrowheads="1"/>
                        </p:cNvPicPr>
                        <p:nvPr/>
                      </p:nvPicPr>
                      <p:blipFill>
                        <a:blip r:embed="rId10"/>
                        <a:srcRect/>
                        <a:stretch>
                          <a:fillRect/>
                        </a:stretch>
                      </p:blipFill>
                      <p:spPr bwMode="auto">
                        <a:xfrm>
                          <a:off x="4572000" y="6146155"/>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 name="对象 62"/>
            <p:cNvGraphicFramePr>
              <a:graphicFrameLocks noChangeAspect="1"/>
            </p:cNvGraphicFramePr>
            <p:nvPr/>
          </p:nvGraphicFramePr>
          <p:xfrm>
            <a:off x="231248" y="3937694"/>
            <a:ext cx="396875" cy="465138"/>
          </p:xfrm>
          <a:graphic>
            <a:graphicData uri="http://schemas.openxmlformats.org/presentationml/2006/ole">
              <mc:AlternateContent xmlns:mc="http://schemas.openxmlformats.org/markup-compatibility/2006">
                <mc:Choice xmlns:v="urn:schemas-microsoft-com:vml" Requires="v">
                  <p:oleObj name="Equation" r:id="rId11" imgW="139680" imgH="164880" progId="Equation.DSMT4">
                    <p:embed/>
                  </p:oleObj>
                </mc:Choice>
                <mc:Fallback>
                  <p:oleObj name="Equation" r:id="rId11" imgW="139680" imgH="164880" progId="Equation.DSMT4">
                    <p:embed/>
                    <p:pic>
                      <p:nvPicPr>
                        <p:cNvPr id="63" name="对象 62"/>
                        <p:cNvPicPr>
                          <a:picLocks noChangeAspect="1" noChangeArrowheads="1"/>
                        </p:cNvPicPr>
                        <p:nvPr/>
                      </p:nvPicPr>
                      <p:blipFill>
                        <a:blip r:embed="rId12"/>
                        <a:srcRect/>
                        <a:stretch>
                          <a:fillRect/>
                        </a:stretch>
                      </p:blipFill>
                      <p:spPr bwMode="auto">
                        <a:xfrm>
                          <a:off x="231248" y="3937694"/>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日期占位符 1">
            <a:extLst>
              <a:ext uri="{FF2B5EF4-FFF2-40B4-BE49-F238E27FC236}">
                <a16:creationId xmlns:a16="http://schemas.microsoft.com/office/drawing/2014/main" id="{B0B132FF-86DB-4236-895A-2D49B7E957F3}"/>
              </a:ext>
            </a:extLst>
          </p:cNvPr>
          <p:cNvSpPr>
            <a:spLocks noGrp="1"/>
          </p:cNvSpPr>
          <p:nvPr>
            <p:ph type="dt" sz="half" idx="2"/>
          </p:nvPr>
        </p:nvSpPr>
        <p:spPr/>
        <p:txBody>
          <a:bodyPr/>
          <a:lstStyle/>
          <a:p>
            <a:pPr>
              <a:defRPr/>
            </a:pPr>
            <a:fld id="{25D985AD-8C5F-47A3-9E8B-3B6092B94AE7}" type="datetime1">
              <a:rPr kumimoji="0" lang="zh-CN" altLang="en-US" smtClean="0"/>
              <a:t>2022/11/23</a:t>
            </a:fld>
            <a:endParaRPr kumimoji="0" lang="zh-CN" altLang="en-US" dirty="0"/>
          </a:p>
        </p:txBody>
      </p:sp>
      <p:sp>
        <p:nvSpPr>
          <p:cNvPr id="6" name="页脚占位符 5">
            <a:extLst>
              <a:ext uri="{FF2B5EF4-FFF2-40B4-BE49-F238E27FC236}">
                <a16:creationId xmlns:a16="http://schemas.microsoft.com/office/drawing/2014/main" id="{C0C27365-351D-447C-AF9B-BE16A8EFC307}"/>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104993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980728"/>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a:t>
            </a:r>
          </a:p>
        </p:txBody>
      </p:sp>
      <p:sp>
        <p:nvSpPr>
          <p:cNvPr id="44" name="Rectangle 3"/>
          <p:cNvSpPr>
            <a:spLocks noChangeArrowheads="1"/>
          </p:cNvSpPr>
          <p:nvPr/>
        </p:nvSpPr>
        <p:spPr bwMode="auto">
          <a:xfrm>
            <a:off x="323528" y="1524848"/>
            <a:ext cx="829616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       如图所示，建立空间直角坐标系。</a:t>
            </a:r>
          </a:p>
        </p:txBody>
      </p:sp>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07" y="2541428"/>
            <a:ext cx="3122489" cy="326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a16="http://schemas.microsoft.com/office/drawing/2014/main" id="{E24DAA4D-538A-47F1-B4C6-D02E196A9968}"/>
              </a:ext>
            </a:extLst>
          </p:cNvPr>
          <p:cNvGrpSpPr/>
          <p:nvPr/>
        </p:nvGrpSpPr>
        <p:grpSpPr>
          <a:xfrm>
            <a:off x="4283968" y="2564904"/>
            <a:ext cx="4464496" cy="3240360"/>
            <a:chOff x="4283968" y="2564904"/>
            <a:chExt cx="4464496" cy="3240360"/>
          </a:xfrm>
        </p:grpSpPr>
        <p:grpSp>
          <p:nvGrpSpPr>
            <p:cNvPr id="7" name="组合 6"/>
            <p:cNvGrpSpPr/>
            <p:nvPr/>
          </p:nvGrpSpPr>
          <p:grpSpPr>
            <a:xfrm>
              <a:off x="4283968" y="2564904"/>
              <a:ext cx="4464496" cy="3240360"/>
              <a:chOff x="4283968" y="2564904"/>
              <a:chExt cx="4464496" cy="3240360"/>
            </a:xfrm>
          </p:grpSpPr>
          <p:sp>
            <p:nvSpPr>
              <p:cNvPr id="73" name="矩形 72"/>
              <p:cNvSpPr/>
              <p:nvPr/>
            </p:nvSpPr>
            <p:spPr bwMode="auto">
              <a:xfrm>
                <a:off x="5810666" y="3097988"/>
                <a:ext cx="144000" cy="2016224"/>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1800000"/>
                </a:camera>
                <a:lightRig rig="threePt" dir="t"/>
              </a:scene3d>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pSp>
            <p:nvGrpSpPr>
              <p:cNvPr id="21" name="组合 20"/>
              <p:cNvGrpSpPr/>
              <p:nvPr/>
            </p:nvGrpSpPr>
            <p:grpSpPr>
              <a:xfrm>
                <a:off x="5292080" y="2636912"/>
                <a:ext cx="2880320" cy="944488"/>
                <a:chOff x="1907704" y="3573016"/>
                <a:chExt cx="2880320" cy="944488"/>
              </a:xfrm>
            </p:grpSpPr>
            <p:sp>
              <p:nvSpPr>
                <p:cNvPr id="56" name="椭圆 55"/>
                <p:cNvSpPr/>
                <p:nvPr/>
              </p:nvSpPr>
              <p:spPr bwMode="auto">
                <a:xfrm>
                  <a:off x="1907704" y="3725416"/>
                  <a:ext cx="2880320" cy="792088"/>
                </a:xfrm>
                <a:prstGeom prst="ellips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2" name="椭圆 1"/>
                <p:cNvSpPr/>
                <p:nvPr/>
              </p:nvSpPr>
              <p:spPr bwMode="auto">
                <a:xfrm>
                  <a:off x="1907704" y="3573016"/>
                  <a:ext cx="2880320" cy="792088"/>
                </a:xfrm>
                <a:prstGeom prst="ellips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20" name="直接连接符 19"/>
                <p:cNvCxnSpPr/>
                <p:nvPr/>
              </p:nvCxnSpPr>
              <p:spPr bwMode="auto">
                <a:xfrm>
                  <a:off x="1907704" y="3969060"/>
                  <a:ext cx="0" cy="15240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9" name="直接连接符 58"/>
                <p:cNvCxnSpPr/>
                <p:nvPr/>
              </p:nvCxnSpPr>
              <p:spPr bwMode="auto">
                <a:xfrm>
                  <a:off x="4788024" y="4005064"/>
                  <a:ext cx="0" cy="15240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sp>
            <p:nvSpPr>
              <p:cNvPr id="28" name="矩形 27"/>
              <p:cNvSpPr/>
              <p:nvPr/>
            </p:nvSpPr>
            <p:spPr bwMode="auto">
              <a:xfrm>
                <a:off x="5652136" y="3442952"/>
                <a:ext cx="144000" cy="2362312"/>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20099999"/>
                </a:camera>
                <a:lightRig rig="threePt" dir="t"/>
              </a:scene3d>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17" name="直接箭头连接符 16"/>
              <p:cNvCxnSpPr/>
              <p:nvPr/>
            </p:nvCxnSpPr>
            <p:spPr bwMode="auto">
              <a:xfrm>
                <a:off x="6732240" y="3573016"/>
                <a:ext cx="0" cy="1728192"/>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53" name="对象 52"/>
              <p:cNvGraphicFramePr>
                <a:graphicFrameLocks noChangeAspect="1"/>
              </p:cNvGraphicFramePr>
              <p:nvPr/>
            </p:nvGraphicFramePr>
            <p:xfrm>
              <a:off x="6228184" y="4006236"/>
              <a:ext cx="361950" cy="393700"/>
            </p:xfrm>
            <a:graphic>
              <a:graphicData uri="http://schemas.openxmlformats.org/presentationml/2006/ole">
                <mc:AlternateContent xmlns:mc="http://schemas.openxmlformats.org/markup-compatibility/2006">
                  <mc:Choice xmlns:v="urn:schemas-microsoft-com:vml" Requires="v">
                    <p:oleObj name="Equation" r:id="rId3" imgW="126720" imgH="139680" progId="Equation.DSMT4">
                      <p:embed/>
                    </p:oleObj>
                  </mc:Choice>
                  <mc:Fallback>
                    <p:oleObj name="Equation" r:id="rId3" imgW="126720" imgH="139680" progId="Equation.DSMT4">
                      <p:embed/>
                      <p:pic>
                        <p:nvPicPr>
                          <p:cNvPr id="53" name="对象 52"/>
                          <p:cNvPicPr>
                            <a:picLocks noChangeAspect="1" noChangeArrowheads="1"/>
                          </p:cNvPicPr>
                          <p:nvPr/>
                        </p:nvPicPr>
                        <p:blipFill>
                          <a:blip r:embed="rId4"/>
                          <a:srcRect/>
                          <a:stretch>
                            <a:fillRect/>
                          </a:stretch>
                        </p:blipFill>
                        <p:spPr bwMode="auto">
                          <a:xfrm>
                            <a:off x="6228184" y="4006236"/>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对象 54"/>
              <p:cNvGraphicFramePr>
                <a:graphicFrameLocks noChangeAspect="1"/>
              </p:cNvGraphicFramePr>
              <p:nvPr/>
            </p:nvGraphicFramePr>
            <p:xfrm>
              <a:off x="4426322" y="2564904"/>
              <a:ext cx="396875" cy="465138"/>
            </p:xfrm>
            <a:graphic>
              <a:graphicData uri="http://schemas.openxmlformats.org/presentationml/2006/ole">
                <mc:AlternateContent xmlns:mc="http://schemas.openxmlformats.org/markup-compatibility/2006">
                  <mc:Choice xmlns:v="urn:schemas-microsoft-com:vml" Requires="v">
                    <p:oleObj name="Equation" r:id="rId5" imgW="139680" imgH="164880" progId="Equation.DSMT4">
                      <p:embed/>
                    </p:oleObj>
                  </mc:Choice>
                  <mc:Fallback>
                    <p:oleObj name="Equation" r:id="rId5" imgW="139680" imgH="164880" progId="Equation.DSMT4">
                      <p:embed/>
                      <p:pic>
                        <p:nvPicPr>
                          <p:cNvPr id="55" name="对象 54"/>
                          <p:cNvPicPr>
                            <a:picLocks noChangeAspect="1" noChangeArrowheads="1"/>
                          </p:cNvPicPr>
                          <p:nvPr/>
                        </p:nvPicPr>
                        <p:blipFill>
                          <a:blip r:embed="rId6"/>
                          <a:srcRect/>
                          <a:stretch>
                            <a:fillRect/>
                          </a:stretch>
                        </p:blipFill>
                        <p:spPr bwMode="auto">
                          <a:xfrm>
                            <a:off x="4426322" y="2564904"/>
                            <a:ext cx="3968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4" name="直接箭头连接符 73"/>
              <p:cNvCxnSpPr>
                <a:stCxn id="56" idx="2"/>
              </p:cNvCxnSpPr>
              <p:nvPr/>
            </p:nvCxnSpPr>
            <p:spPr bwMode="auto">
              <a:xfrm flipH="1">
                <a:off x="4644008" y="3185356"/>
                <a:ext cx="648072"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4" name="直接箭头连接符 13"/>
              <p:cNvCxnSpPr>
                <a:cxnSpLocks noChangeAspect="1"/>
              </p:cNvCxnSpPr>
              <p:nvPr/>
            </p:nvCxnSpPr>
            <p:spPr bwMode="auto">
              <a:xfrm flipH="1">
                <a:off x="6260281" y="3572778"/>
                <a:ext cx="279999" cy="54000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24" name="对象 23"/>
              <p:cNvGraphicFramePr>
                <a:graphicFrameLocks noChangeAspect="1"/>
              </p:cNvGraphicFramePr>
              <p:nvPr/>
            </p:nvGraphicFramePr>
            <p:xfrm>
              <a:off x="6727463" y="2852936"/>
              <a:ext cx="361950" cy="393700"/>
            </p:xfrm>
            <a:graphic>
              <a:graphicData uri="http://schemas.openxmlformats.org/presentationml/2006/ole">
                <mc:AlternateContent xmlns:mc="http://schemas.openxmlformats.org/markup-compatibility/2006">
                  <mc:Choice xmlns:v="urn:schemas-microsoft-com:vml" Requires="v">
                    <p:oleObj name="Equation" r:id="rId7" imgW="126720" imgH="139680" progId="Equation.DSMT4">
                      <p:embed/>
                    </p:oleObj>
                  </mc:Choice>
                  <mc:Fallback>
                    <p:oleObj name="Equation" r:id="rId7" imgW="126720" imgH="139680" progId="Equation.DSMT4">
                      <p:embed/>
                      <p:pic>
                        <p:nvPicPr>
                          <p:cNvPr id="24" name="对象 23"/>
                          <p:cNvPicPr>
                            <a:picLocks noChangeAspect="1" noChangeArrowheads="1"/>
                          </p:cNvPicPr>
                          <p:nvPr/>
                        </p:nvPicPr>
                        <p:blipFill>
                          <a:blip r:embed="rId8"/>
                          <a:srcRect/>
                          <a:stretch>
                            <a:fillRect/>
                          </a:stretch>
                        </p:blipFill>
                        <p:spPr bwMode="auto">
                          <a:xfrm>
                            <a:off x="6727463" y="2852936"/>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24"/>
              <p:cNvGraphicFramePr>
                <a:graphicFrameLocks noChangeAspect="1"/>
              </p:cNvGraphicFramePr>
              <p:nvPr/>
            </p:nvGraphicFramePr>
            <p:xfrm>
              <a:off x="6911429" y="5016029"/>
              <a:ext cx="361950" cy="357187"/>
            </p:xfrm>
            <a:graphic>
              <a:graphicData uri="http://schemas.openxmlformats.org/presentationml/2006/ole">
                <mc:AlternateContent xmlns:mc="http://schemas.openxmlformats.org/markup-compatibility/2006">
                  <mc:Choice xmlns:v="urn:schemas-microsoft-com:vml" Requires="v">
                    <p:oleObj name="Equation" r:id="rId9" imgW="126720" imgH="126720" progId="Equation.DSMT4">
                      <p:embed/>
                    </p:oleObj>
                  </mc:Choice>
                  <mc:Fallback>
                    <p:oleObj name="Equation" r:id="rId9" imgW="126720" imgH="126720" progId="Equation.DSMT4">
                      <p:embed/>
                      <p:pic>
                        <p:nvPicPr>
                          <p:cNvPr id="25" name="对象 24"/>
                          <p:cNvPicPr>
                            <a:picLocks noChangeAspect="1" noChangeArrowheads="1"/>
                          </p:cNvPicPr>
                          <p:nvPr/>
                        </p:nvPicPr>
                        <p:blipFill>
                          <a:blip r:embed="rId10"/>
                          <a:srcRect/>
                          <a:stretch>
                            <a:fillRect/>
                          </a:stretch>
                        </p:blipFill>
                        <p:spPr bwMode="auto">
                          <a:xfrm>
                            <a:off x="6911429" y="5016029"/>
                            <a:ext cx="3619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矩形 34"/>
              <p:cNvSpPr/>
              <p:nvPr/>
            </p:nvSpPr>
            <p:spPr bwMode="auto">
              <a:xfrm>
                <a:off x="4283968" y="5732694"/>
                <a:ext cx="4464496" cy="72008"/>
              </a:xfrm>
              <a:prstGeom prst="rect">
                <a:avLst/>
              </a:prstGeom>
              <a:pattFill prst="dkDnDiag">
                <a:fgClr>
                  <a:srgbClr val="FFFFFF"/>
                </a:fgClr>
                <a:bgClr>
                  <a:schemeClr val="bg1"/>
                </a:bgClr>
              </a:patt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37" name="椭圆 36"/>
              <p:cNvSpPr/>
              <p:nvPr/>
            </p:nvSpPr>
            <p:spPr bwMode="auto">
              <a:xfrm>
                <a:off x="5853351" y="4112975"/>
                <a:ext cx="144016" cy="144016"/>
              </a:xfrm>
              <a:prstGeom prst="ellipse">
                <a:avLst/>
              </a:prstGeom>
              <a:solidFill>
                <a:srgbClr val="FF66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23" name="直接连接符 22"/>
              <p:cNvCxnSpPr>
                <a:endCxn id="56" idx="4"/>
              </p:cNvCxnSpPr>
              <p:nvPr/>
            </p:nvCxnSpPr>
            <p:spPr bwMode="auto">
              <a:xfrm>
                <a:off x="6732240" y="3032956"/>
                <a:ext cx="0" cy="548444"/>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42" name="对象 41"/>
              <p:cNvGraphicFramePr>
                <a:graphicFrameLocks noChangeAspect="1"/>
              </p:cNvGraphicFramePr>
              <p:nvPr/>
            </p:nvGraphicFramePr>
            <p:xfrm>
              <a:off x="7344916" y="2865854"/>
              <a:ext cx="323428" cy="347122"/>
            </p:xfrm>
            <a:graphic>
              <a:graphicData uri="http://schemas.openxmlformats.org/presentationml/2006/ole">
                <mc:AlternateContent xmlns:mc="http://schemas.openxmlformats.org/markup-compatibility/2006">
                  <mc:Choice xmlns:v="urn:schemas-microsoft-com:vml" Requires="v">
                    <p:oleObj name="Equation" r:id="rId11" imgW="152280" imgH="164880" progId="Equation.DSMT4">
                      <p:embed/>
                    </p:oleObj>
                  </mc:Choice>
                  <mc:Fallback>
                    <p:oleObj name="Equation" r:id="rId11" imgW="152280" imgH="164880" progId="Equation.DSMT4">
                      <p:embed/>
                      <p:pic>
                        <p:nvPicPr>
                          <p:cNvPr id="42" name="对象 41"/>
                          <p:cNvPicPr>
                            <a:picLocks noChangeAspect="1" noChangeArrowheads="1"/>
                          </p:cNvPicPr>
                          <p:nvPr/>
                        </p:nvPicPr>
                        <p:blipFill>
                          <a:blip r:embed="rId12"/>
                          <a:srcRect/>
                          <a:stretch>
                            <a:fillRect/>
                          </a:stretch>
                        </p:blipFill>
                        <p:spPr bwMode="auto">
                          <a:xfrm>
                            <a:off x="7344916" y="2865854"/>
                            <a:ext cx="323428" cy="347122"/>
                          </a:xfrm>
                          <a:prstGeom prst="rect">
                            <a:avLst/>
                          </a:prstGeom>
                          <a:noFill/>
                          <a:ln>
                            <a:noFill/>
                          </a:ln>
                        </p:spPr>
                      </p:pic>
                    </p:oleObj>
                  </mc:Fallback>
                </mc:AlternateContent>
              </a:graphicData>
            </a:graphic>
          </p:graphicFrame>
        </p:grpSp>
        <p:cxnSp>
          <p:nvCxnSpPr>
            <p:cNvPr id="26" name="直接箭头连接符 25">
              <a:extLst>
                <a:ext uri="{FF2B5EF4-FFF2-40B4-BE49-F238E27FC236}">
                  <a16:creationId xmlns:a16="http://schemas.microsoft.com/office/drawing/2014/main" id="{B859FA4B-F753-4B29-A439-EE875C324B70}"/>
                </a:ext>
              </a:extLst>
            </p:cNvPr>
            <p:cNvCxnSpPr>
              <a:cxnSpLocks noChangeAspect="1"/>
            </p:cNvCxnSpPr>
            <p:nvPr/>
          </p:nvCxnSpPr>
          <p:spPr bwMode="auto">
            <a:xfrm flipH="1">
              <a:off x="6552829" y="3202720"/>
              <a:ext cx="186666" cy="360000"/>
            </a:xfrm>
            <a:prstGeom prst="straightConnector1">
              <a:avLst/>
            </a:prstGeom>
            <a:solidFill>
              <a:srgbClr val="FFFFFF"/>
            </a:solidFill>
            <a:ln w="9525"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7" name="直接箭头连接符 26">
              <a:extLst>
                <a:ext uri="{FF2B5EF4-FFF2-40B4-BE49-F238E27FC236}">
                  <a16:creationId xmlns:a16="http://schemas.microsoft.com/office/drawing/2014/main" id="{B59CB005-35DB-407A-8102-56D3A586BCF7}"/>
                </a:ext>
              </a:extLst>
            </p:cNvPr>
            <p:cNvCxnSpPr/>
            <p:nvPr/>
          </p:nvCxnSpPr>
          <p:spPr bwMode="auto">
            <a:xfrm flipH="1">
              <a:off x="5310093" y="3190688"/>
              <a:ext cx="2871936" cy="0"/>
            </a:xfrm>
            <a:prstGeom prst="straightConnector1">
              <a:avLst/>
            </a:prstGeom>
            <a:solidFill>
              <a:srgbClr val="FFFFFF"/>
            </a:solidFill>
            <a:ln w="9525"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29" name="直接箭头连接符 28">
              <a:extLst>
                <a:ext uri="{FF2B5EF4-FFF2-40B4-BE49-F238E27FC236}">
                  <a16:creationId xmlns:a16="http://schemas.microsoft.com/office/drawing/2014/main" id="{8B7E8B20-5849-45A3-A7E3-66E8EBF95364}"/>
                </a:ext>
              </a:extLst>
            </p:cNvPr>
            <p:cNvCxnSpPr/>
            <p:nvPr/>
          </p:nvCxnSpPr>
          <p:spPr bwMode="auto">
            <a:xfrm flipH="1">
              <a:off x="8184456" y="3193921"/>
              <a:ext cx="216000" cy="0"/>
            </a:xfrm>
            <a:prstGeom prst="straightConnector1">
              <a:avLst/>
            </a:prstGeom>
            <a:solidFill>
              <a:srgbClr val="FFFFFF"/>
            </a:solidFill>
            <a:ln w="9525"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sp>
        <p:nvSpPr>
          <p:cNvPr id="3" name="日期占位符 2">
            <a:extLst>
              <a:ext uri="{FF2B5EF4-FFF2-40B4-BE49-F238E27FC236}">
                <a16:creationId xmlns:a16="http://schemas.microsoft.com/office/drawing/2014/main" id="{EF0489F3-6B5C-4EA8-88D4-CA51AFFC3A94}"/>
              </a:ext>
            </a:extLst>
          </p:cNvPr>
          <p:cNvSpPr>
            <a:spLocks noGrp="1"/>
          </p:cNvSpPr>
          <p:nvPr>
            <p:ph type="dt" sz="half" idx="2"/>
          </p:nvPr>
        </p:nvSpPr>
        <p:spPr/>
        <p:txBody>
          <a:bodyPr/>
          <a:lstStyle/>
          <a:p>
            <a:pPr>
              <a:defRPr/>
            </a:pPr>
            <a:fld id="{5119AA5C-6284-4453-B8D9-D942980B77F7}" type="datetime1">
              <a:rPr kumimoji="0" lang="zh-CN" altLang="en-US" smtClean="0"/>
              <a:t>2022/11/23</a:t>
            </a:fld>
            <a:endParaRPr kumimoji="0" lang="zh-CN" altLang="en-US" dirty="0"/>
          </a:p>
        </p:txBody>
      </p:sp>
      <p:sp>
        <p:nvSpPr>
          <p:cNvPr id="9" name="页脚占位符 8">
            <a:extLst>
              <a:ext uri="{FF2B5EF4-FFF2-40B4-BE49-F238E27FC236}">
                <a16:creationId xmlns:a16="http://schemas.microsoft.com/office/drawing/2014/main" id="{1E10599E-80D8-4527-A96A-51CBF9282C99}"/>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648473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a:t>
            </a:r>
          </a:p>
        </p:txBody>
      </p:sp>
      <p:sp>
        <p:nvSpPr>
          <p:cNvPr id="44" name="Rectangle 3"/>
          <p:cNvSpPr>
            <a:spLocks noChangeArrowheads="1"/>
          </p:cNvSpPr>
          <p:nvPr/>
        </p:nvSpPr>
        <p:spPr bwMode="auto">
          <a:xfrm>
            <a:off x="323528" y="1340768"/>
            <a:ext cx="829616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       设桌面半径为</a:t>
            </a:r>
            <a:r>
              <a:rPr lang="en-US" altLang="zh-CN" sz="2000" i="1" dirty="0">
                <a:solidFill>
                  <a:srgbClr val="000000"/>
                </a:solidFill>
                <a:latin typeface="+mn-lt"/>
                <a:ea typeface="微软雅黑" panose="020B0503020204020204" pitchFamily="34" charset="-122"/>
              </a:rPr>
              <a:t>R</a:t>
            </a:r>
            <a:r>
              <a:rPr lang="zh-CN" altLang="en-US" sz="2000" dirty="0">
                <a:solidFill>
                  <a:srgbClr val="000000"/>
                </a:solidFill>
                <a:latin typeface="+mn-lt"/>
                <a:ea typeface="微软雅黑" panose="020B0503020204020204" pitchFamily="34" charset="-122"/>
              </a:rPr>
              <a:t>，桌面边缘线函数为</a:t>
            </a:r>
            <a:r>
              <a:rPr lang="en-US" altLang="zh-CN" sz="2000" i="1" dirty="0">
                <a:solidFill>
                  <a:srgbClr val="000000"/>
                </a:solidFill>
                <a:latin typeface="+mn-lt"/>
                <a:ea typeface="微软雅黑" panose="020B0503020204020204" pitchFamily="34" charset="-122"/>
              </a:rPr>
              <a:t>y</a:t>
            </a:r>
            <a:r>
              <a:rPr lang="en-US" altLang="zh-CN" sz="2000" dirty="0">
                <a:solidFill>
                  <a:srgbClr val="000000"/>
                </a:solidFill>
                <a:latin typeface="+mn-lt"/>
                <a:ea typeface="微软雅黑" panose="020B0503020204020204" pitchFamily="34" charset="-122"/>
              </a:rPr>
              <a:t> = </a:t>
            </a:r>
            <a:r>
              <a:rPr lang="zh-CN" altLang="en-US" sz="2000" dirty="0">
                <a:solidFill>
                  <a:srgbClr val="000000"/>
                </a:solidFill>
                <a:latin typeface="+mn-lt"/>
                <a:ea typeface="微软雅黑" panose="020B0503020204020204" pitchFamily="34" charset="-122"/>
              </a:rPr>
              <a:t> </a:t>
            </a:r>
            <a:r>
              <a:rPr lang="en-US" altLang="zh-CN" sz="2000" i="1" dirty="0">
                <a:solidFill>
                  <a:srgbClr val="000000"/>
                </a:solidFill>
                <a:latin typeface="+mn-lt"/>
                <a:ea typeface="微软雅黑" panose="020B0503020204020204" pitchFamily="34" charset="-122"/>
              </a:rPr>
              <a:t>f </a:t>
            </a:r>
            <a:r>
              <a:rPr lang="en-US" altLang="zh-CN" sz="2000" dirty="0">
                <a:solidFill>
                  <a:srgbClr val="000000"/>
                </a:solidFill>
                <a:latin typeface="+mn-lt"/>
                <a:ea typeface="微软雅黑" panose="020B0503020204020204" pitchFamily="34" charset="-122"/>
              </a:rPr>
              <a:t>(</a:t>
            </a:r>
            <a:r>
              <a:rPr lang="en-US" altLang="zh-CN" sz="2000" i="1" dirty="0">
                <a:solidFill>
                  <a:srgbClr val="000000"/>
                </a:solidFill>
                <a:latin typeface="+mn-lt"/>
                <a:ea typeface="微软雅黑" panose="020B0503020204020204" pitchFamily="34" charset="-122"/>
              </a:rPr>
              <a:t>x</a:t>
            </a:r>
            <a:r>
              <a:rPr lang="en-US" altLang="zh-CN" sz="2000" dirty="0">
                <a:solidFill>
                  <a:srgbClr val="000000"/>
                </a:solidFill>
                <a:latin typeface="+mn-lt"/>
                <a:ea typeface="微软雅黑" panose="020B0503020204020204" pitchFamily="34" charset="-122"/>
              </a:rPr>
              <a:t>)</a:t>
            </a:r>
            <a:r>
              <a:rPr lang="zh-CN" altLang="en-US" sz="2000" dirty="0">
                <a:solidFill>
                  <a:srgbClr val="000000"/>
                </a:solidFill>
                <a:latin typeface="+mn-lt"/>
                <a:ea typeface="微软雅黑" panose="020B0503020204020204" pitchFamily="34" charset="-122"/>
              </a:rPr>
              <a:t>，平板长为</a:t>
            </a:r>
            <a:r>
              <a:rPr lang="en-US" altLang="zh-CN" sz="2000" dirty="0">
                <a:solidFill>
                  <a:srgbClr val="000000"/>
                </a:solidFill>
                <a:latin typeface="+mn-lt"/>
                <a:ea typeface="微软雅黑" panose="020B0503020204020204" pitchFamily="34" charset="-122"/>
              </a:rPr>
              <a:t>2</a:t>
            </a:r>
            <a:r>
              <a:rPr lang="en-US" altLang="zh-CN" sz="2000" i="1" dirty="0">
                <a:solidFill>
                  <a:srgbClr val="000000"/>
                </a:solidFill>
                <a:latin typeface="+mn-lt"/>
                <a:ea typeface="微软雅黑" panose="020B0503020204020204" pitchFamily="34" charset="-122"/>
              </a:rPr>
              <a:t>L</a:t>
            </a:r>
            <a:r>
              <a:rPr lang="zh-CN" altLang="en-US" sz="2000" dirty="0">
                <a:solidFill>
                  <a:srgbClr val="000000"/>
                </a:solidFill>
                <a:latin typeface="+mn-lt"/>
                <a:ea typeface="微软雅黑" panose="020B0503020204020204" pitchFamily="34" charset="-122"/>
              </a:rPr>
              <a:t>，桌面上最短木条长为</a:t>
            </a:r>
            <a:r>
              <a:rPr lang="en-US" altLang="zh-CN" sz="2000" dirty="0">
                <a:solidFill>
                  <a:srgbClr val="000000"/>
                </a:solidFill>
                <a:latin typeface="+mn-lt"/>
                <a:ea typeface="微软雅黑" panose="020B0503020204020204" pitchFamily="34" charset="-122"/>
              </a:rPr>
              <a:t>2</a:t>
            </a:r>
            <a:r>
              <a:rPr lang="en-US" altLang="zh-CN" sz="2000" i="1" dirty="0">
                <a:solidFill>
                  <a:srgbClr val="000000"/>
                </a:solidFill>
                <a:latin typeface="+mn-lt"/>
                <a:ea typeface="微软雅黑" panose="020B0503020204020204" pitchFamily="34" charset="-122"/>
              </a:rPr>
              <a:t>a</a:t>
            </a:r>
            <a:r>
              <a:rPr lang="zh-CN" altLang="en-US" sz="2000" i="1" dirty="0">
                <a:solidFill>
                  <a:srgbClr val="000000"/>
                </a:solidFill>
                <a:latin typeface="+mn-lt"/>
                <a:ea typeface="微软雅黑" panose="020B0503020204020204" pitchFamily="34" charset="-122"/>
              </a:rPr>
              <a:t>，</a:t>
            </a:r>
            <a:r>
              <a:rPr lang="zh-CN" altLang="en-US" sz="2000" dirty="0">
                <a:solidFill>
                  <a:srgbClr val="000000"/>
                </a:solidFill>
                <a:latin typeface="+mn-lt"/>
                <a:ea typeface="微软雅黑" panose="020B0503020204020204" pitchFamily="34" charset="-122"/>
              </a:rPr>
              <a:t>最外侧木条与地面夹角为</a:t>
            </a:r>
            <a:r>
              <a:rPr lang="en-US" altLang="zh-CN" sz="2000" i="1" dirty="0">
                <a:solidFill>
                  <a:srgbClr val="000000"/>
                </a:solidFill>
                <a:latin typeface="Symbol" pitchFamily="18" charset="2"/>
                <a:ea typeface="微软雅黑" panose="020B0503020204020204" pitchFamily="34" charset="-122"/>
              </a:rPr>
              <a:t>q</a:t>
            </a:r>
            <a:r>
              <a:rPr lang="zh-CN" altLang="en-US" sz="2000" dirty="0">
                <a:solidFill>
                  <a:srgbClr val="000000"/>
                </a:solidFill>
                <a:latin typeface="+mn-lt"/>
                <a:ea typeface="微软雅黑" panose="020B0503020204020204" pitchFamily="34" charset="-122"/>
              </a:rPr>
              <a:t>，其外端点与钢筋的距离记为</a:t>
            </a:r>
            <a:r>
              <a:rPr lang="en-US" altLang="zh-CN" sz="2000" i="1" dirty="0">
                <a:solidFill>
                  <a:srgbClr val="000000"/>
                </a:solidFill>
                <a:latin typeface="+mn-lt"/>
                <a:ea typeface="微软雅黑" panose="020B0503020204020204" pitchFamily="34" charset="-122"/>
              </a:rPr>
              <a:t>b</a:t>
            </a:r>
            <a:r>
              <a:rPr lang="zh-CN" altLang="en-US" sz="2000" dirty="0">
                <a:solidFill>
                  <a:srgbClr val="000000"/>
                </a:solidFill>
                <a:latin typeface="+mn-lt"/>
                <a:ea typeface="微软雅黑" panose="020B0503020204020204" pitchFamily="34" charset="-122"/>
              </a:rPr>
              <a:t>，桌高记为</a:t>
            </a:r>
            <a:r>
              <a:rPr lang="en-US" altLang="zh-CN" sz="2000" i="1" dirty="0">
                <a:solidFill>
                  <a:srgbClr val="000000"/>
                </a:solidFill>
                <a:latin typeface="+mn-lt"/>
                <a:ea typeface="微软雅黑" panose="020B0503020204020204" pitchFamily="34" charset="-122"/>
              </a:rPr>
              <a:t>h</a:t>
            </a:r>
            <a:r>
              <a:rPr lang="zh-CN" altLang="en-US" sz="2000" dirty="0">
                <a:solidFill>
                  <a:srgbClr val="000000"/>
                </a:solidFill>
                <a:latin typeface="+mn-lt"/>
                <a:ea typeface="微软雅黑" panose="020B0503020204020204" pitchFamily="34" charset="-122"/>
              </a:rPr>
              <a:t>。中心线横坐标为 </a:t>
            </a:r>
            <a:r>
              <a:rPr lang="en-US" altLang="zh-CN" sz="2000" i="1" dirty="0">
                <a:solidFill>
                  <a:srgbClr val="000000"/>
                </a:solidFill>
                <a:latin typeface="+mn-lt"/>
                <a:ea typeface="微软雅黑" panose="020B0503020204020204" pitchFamily="34" charset="-122"/>
              </a:rPr>
              <a:t>x </a:t>
            </a:r>
            <a:r>
              <a:rPr lang="zh-CN" altLang="en-US" sz="2000" dirty="0">
                <a:solidFill>
                  <a:srgbClr val="000000"/>
                </a:solidFill>
                <a:latin typeface="+mn-lt"/>
                <a:ea typeface="微软雅黑" panose="020B0503020204020204" pitchFamily="34" charset="-122"/>
              </a:rPr>
              <a:t>的木条上铰链到钢筋的距离记为</a:t>
            </a:r>
            <a:r>
              <a:rPr lang="en-US" altLang="zh-CN" sz="2000" i="1" dirty="0">
                <a:solidFill>
                  <a:srgbClr val="000000"/>
                </a:solidFill>
                <a:latin typeface="+mn-lt"/>
                <a:ea typeface="微软雅黑" panose="020B0503020204020204" pitchFamily="34" charset="-122"/>
              </a:rPr>
              <a:t>d </a:t>
            </a:r>
            <a:r>
              <a:rPr lang="en-US" altLang="zh-CN" sz="2000" i="1" baseline="-25000" dirty="0">
                <a:solidFill>
                  <a:srgbClr val="000000"/>
                </a:solidFill>
                <a:latin typeface="+mn-lt"/>
                <a:ea typeface="微软雅黑" panose="020B0503020204020204" pitchFamily="34" charset="-122"/>
              </a:rPr>
              <a:t>x</a:t>
            </a:r>
            <a:r>
              <a:rPr lang="zh-CN" altLang="en-US" sz="2000" dirty="0">
                <a:solidFill>
                  <a:srgbClr val="000000"/>
                </a:solidFill>
                <a:latin typeface="+mn-lt"/>
                <a:ea typeface="微软雅黑" panose="020B0503020204020204" pitchFamily="34" charset="-122"/>
              </a:rPr>
              <a:t>，该木条与桌面夹角记为</a:t>
            </a:r>
            <a:r>
              <a:rPr lang="en-US" altLang="zh-CN" sz="2000" i="1" dirty="0">
                <a:solidFill>
                  <a:srgbClr val="000000"/>
                </a:solidFill>
                <a:latin typeface="Symbol" pitchFamily="18" charset="2"/>
                <a:ea typeface="微软雅黑" panose="020B0503020204020204" pitchFamily="34" charset="-122"/>
              </a:rPr>
              <a:t>b</a:t>
            </a:r>
            <a:r>
              <a:rPr lang="zh-CN" altLang="en-US" sz="2000" dirty="0">
                <a:solidFill>
                  <a:srgbClr val="000000"/>
                </a:solidFill>
                <a:ea typeface="微软雅黑" panose="020B0503020204020204" pitchFamily="34" charset="-122"/>
              </a:rPr>
              <a:t>。</a:t>
            </a:r>
            <a:endParaRPr lang="zh-CN" altLang="en-US" sz="2000" dirty="0">
              <a:solidFill>
                <a:srgbClr val="000000"/>
              </a:solidFill>
              <a:latin typeface="+mn-lt"/>
              <a:ea typeface="微软雅黑" panose="020B0503020204020204" pitchFamily="34" charset="-122"/>
            </a:endParaRPr>
          </a:p>
        </p:txBody>
      </p:sp>
      <p:grpSp>
        <p:nvGrpSpPr>
          <p:cNvPr id="137" name="组合 136"/>
          <p:cNvGrpSpPr/>
          <p:nvPr/>
        </p:nvGrpSpPr>
        <p:grpSpPr>
          <a:xfrm>
            <a:off x="2878981" y="2787990"/>
            <a:ext cx="6013499" cy="3766382"/>
            <a:chOff x="1493905" y="2787990"/>
            <a:chExt cx="6013499" cy="3766382"/>
          </a:xfrm>
        </p:grpSpPr>
        <p:sp>
          <p:nvSpPr>
            <p:cNvPr id="97" name="矩形 96"/>
            <p:cNvSpPr/>
            <p:nvPr/>
          </p:nvSpPr>
          <p:spPr bwMode="auto">
            <a:xfrm>
              <a:off x="3089830" y="2837697"/>
              <a:ext cx="126000" cy="1958730"/>
            </a:xfrm>
            <a:prstGeom prst="rect">
              <a:avLst/>
            </a:prstGeom>
            <a:solidFill>
              <a:srgbClr val="FFFFFF"/>
            </a:solidFill>
            <a:ln w="9525" cap="flat" cmpd="sng" algn="ctr">
              <a:solidFill>
                <a:srgbClr val="FF0000"/>
              </a:solidFill>
              <a:prstDash val="dash"/>
              <a:round/>
              <a:headEnd type="none" w="med" len="med"/>
              <a:tailEnd type="none" w="med" len="med"/>
            </a:ln>
            <a:effectLst/>
            <a:scene3d>
              <a:camera prst="orthographicFront">
                <a:rot lat="0" lon="0" rev="5400000"/>
              </a:camera>
              <a:lightRig rig="threePt" dir="t"/>
            </a:scene3d>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53" name="对象 52"/>
            <p:cNvGraphicFramePr>
              <a:graphicFrameLocks noChangeAspect="1"/>
            </p:cNvGraphicFramePr>
            <p:nvPr/>
          </p:nvGraphicFramePr>
          <p:xfrm>
            <a:off x="6678160" y="5011301"/>
            <a:ext cx="313084" cy="433923"/>
          </p:xfrm>
          <a:graphic>
            <a:graphicData uri="http://schemas.openxmlformats.org/presentationml/2006/ole">
              <mc:AlternateContent xmlns:mc="http://schemas.openxmlformats.org/markup-compatibility/2006">
                <mc:Choice xmlns:v="urn:schemas-microsoft-com:vml" Requires="v">
                  <p:oleObj name="Equation" r:id="rId2" imgW="126720" imgH="177480" progId="Equation.DSMT4">
                    <p:embed/>
                  </p:oleObj>
                </mc:Choice>
                <mc:Fallback>
                  <p:oleObj name="Equation" r:id="rId2" imgW="126720" imgH="177480" progId="Equation.DSMT4">
                    <p:embed/>
                    <p:pic>
                      <p:nvPicPr>
                        <p:cNvPr id="53" name="对象 52"/>
                        <p:cNvPicPr>
                          <a:picLocks noChangeAspect="1" noChangeArrowheads="1"/>
                        </p:cNvPicPr>
                        <p:nvPr/>
                      </p:nvPicPr>
                      <p:blipFill>
                        <a:blip r:embed="rId3"/>
                        <a:srcRect/>
                        <a:stretch>
                          <a:fillRect/>
                        </a:stretch>
                      </p:blipFill>
                      <p:spPr bwMode="auto">
                        <a:xfrm>
                          <a:off x="6678160" y="5011301"/>
                          <a:ext cx="313084" cy="433923"/>
                        </a:xfrm>
                        <a:prstGeom prst="rect">
                          <a:avLst/>
                        </a:prstGeom>
                        <a:noFill/>
                        <a:ln>
                          <a:noFill/>
                        </a:ln>
                      </p:spPr>
                    </p:pic>
                  </p:oleObj>
                </mc:Fallback>
              </mc:AlternateContent>
            </a:graphicData>
          </a:graphic>
        </p:graphicFrame>
        <p:graphicFrame>
          <p:nvGraphicFramePr>
            <p:cNvPr id="55" name="对象 54"/>
            <p:cNvGraphicFramePr>
              <a:graphicFrameLocks noChangeAspect="1"/>
            </p:cNvGraphicFramePr>
            <p:nvPr/>
          </p:nvGraphicFramePr>
          <p:xfrm>
            <a:off x="3766769" y="2787990"/>
            <a:ext cx="301175" cy="352978"/>
          </p:xfrm>
          <a:graphic>
            <a:graphicData uri="http://schemas.openxmlformats.org/presentationml/2006/ole">
              <mc:AlternateContent xmlns:mc="http://schemas.openxmlformats.org/markup-compatibility/2006">
                <mc:Choice xmlns:v="urn:schemas-microsoft-com:vml" Requires="v">
                  <p:oleObj name="Equation" r:id="rId4" imgW="139680" imgH="164880" progId="Equation.DSMT4">
                    <p:embed/>
                  </p:oleObj>
                </mc:Choice>
                <mc:Fallback>
                  <p:oleObj name="Equation" r:id="rId4" imgW="139680" imgH="164880" progId="Equation.DSMT4">
                    <p:embed/>
                    <p:pic>
                      <p:nvPicPr>
                        <p:cNvPr id="55" name="对象 54"/>
                        <p:cNvPicPr>
                          <a:picLocks noChangeAspect="1" noChangeArrowheads="1"/>
                        </p:cNvPicPr>
                        <p:nvPr/>
                      </p:nvPicPr>
                      <p:blipFill>
                        <a:blip r:embed="rId5"/>
                        <a:srcRect/>
                        <a:stretch>
                          <a:fillRect/>
                        </a:stretch>
                      </p:blipFill>
                      <p:spPr bwMode="auto">
                        <a:xfrm>
                          <a:off x="3766769" y="2787990"/>
                          <a:ext cx="301175" cy="352978"/>
                        </a:xfrm>
                        <a:prstGeom prst="rect">
                          <a:avLst/>
                        </a:prstGeom>
                        <a:noFill/>
                        <a:ln>
                          <a:noFill/>
                        </a:ln>
                      </p:spPr>
                    </p:pic>
                  </p:oleObj>
                </mc:Fallback>
              </mc:AlternateContent>
            </a:graphicData>
          </a:graphic>
        </p:graphicFrame>
        <p:graphicFrame>
          <p:nvGraphicFramePr>
            <p:cNvPr id="92" name="对象 91"/>
            <p:cNvGraphicFramePr>
              <a:graphicFrameLocks noChangeAspect="1"/>
            </p:cNvGraphicFramePr>
            <p:nvPr/>
          </p:nvGraphicFramePr>
          <p:xfrm>
            <a:off x="5270274" y="3417435"/>
            <a:ext cx="257175" cy="280987"/>
          </p:xfrm>
          <a:graphic>
            <a:graphicData uri="http://schemas.openxmlformats.org/presentationml/2006/ole">
              <mc:AlternateContent xmlns:mc="http://schemas.openxmlformats.org/markup-compatibility/2006">
                <mc:Choice xmlns:v="urn:schemas-microsoft-com:vml" Requires="v">
                  <p:oleObj name="Equation" r:id="rId6" imgW="126720" imgH="139680" progId="Equation.DSMT4">
                    <p:embed/>
                  </p:oleObj>
                </mc:Choice>
                <mc:Fallback>
                  <p:oleObj name="Equation" r:id="rId6" imgW="126720" imgH="139680" progId="Equation.DSMT4">
                    <p:embed/>
                    <p:pic>
                      <p:nvPicPr>
                        <p:cNvPr id="92" name="对象 91"/>
                        <p:cNvPicPr>
                          <a:picLocks noChangeAspect="1" noChangeArrowheads="1"/>
                        </p:cNvPicPr>
                        <p:nvPr/>
                      </p:nvPicPr>
                      <p:blipFill>
                        <a:blip r:embed="rId7"/>
                        <a:srcRect/>
                        <a:stretch>
                          <a:fillRect/>
                        </a:stretch>
                      </p:blipFill>
                      <p:spPr bwMode="auto">
                        <a:xfrm>
                          <a:off x="5270274" y="3417435"/>
                          <a:ext cx="257175" cy="280987"/>
                        </a:xfrm>
                        <a:prstGeom prst="rect">
                          <a:avLst/>
                        </a:prstGeom>
                        <a:noFill/>
                        <a:ln>
                          <a:noFill/>
                        </a:ln>
                      </p:spPr>
                    </p:pic>
                  </p:oleObj>
                </mc:Fallback>
              </mc:AlternateContent>
            </a:graphicData>
          </a:graphic>
        </p:graphicFrame>
        <p:graphicFrame>
          <p:nvGraphicFramePr>
            <p:cNvPr id="25" name="对象 24"/>
            <p:cNvGraphicFramePr>
              <a:graphicFrameLocks noChangeAspect="1"/>
            </p:cNvGraphicFramePr>
            <p:nvPr/>
          </p:nvGraphicFramePr>
          <p:xfrm>
            <a:off x="4394200" y="5907088"/>
            <a:ext cx="261912" cy="361852"/>
          </p:xfrm>
          <a:graphic>
            <a:graphicData uri="http://schemas.openxmlformats.org/presentationml/2006/ole">
              <mc:AlternateContent xmlns:mc="http://schemas.openxmlformats.org/markup-compatibility/2006">
                <mc:Choice xmlns:v="urn:schemas-microsoft-com:vml" Requires="v">
                  <p:oleObj name="Equation" r:id="rId8" imgW="126720" imgH="177480" progId="Equation.DSMT4">
                    <p:embed/>
                  </p:oleObj>
                </mc:Choice>
                <mc:Fallback>
                  <p:oleObj name="Equation" r:id="rId8" imgW="126720" imgH="177480" progId="Equation.DSMT4">
                    <p:embed/>
                    <p:pic>
                      <p:nvPicPr>
                        <p:cNvPr id="25" name="对象 24"/>
                        <p:cNvPicPr>
                          <a:picLocks noChangeAspect="1" noChangeArrowheads="1"/>
                        </p:cNvPicPr>
                        <p:nvPr/>
                      </p:nvPicPr>
                      <p:blipFill>
                        <a:blip r:embed="rId9"/>
                        <a:srcRect/>
                        <a:stretch>
                          <a:fillRect/>
                        </a:stretch>
                      </p:blipFill>
                      <p:spPr bwMode="auto">
                        <a:xfrm>
                          <a:off x="4394200" y="5907088"/>
                          <a:ext cx="261912" cy="361852"/>
                        </a:xfrm>
                        <a:prstGeom prst="rect">
                          <a:avLst/>
                        </a:prstGeom>
                        <a:noFill/>
                        <a:ln>
                          <a:noFill/>
                        </a:ln>
                      </p:spPr>
                    </p:pic>
                  </p:oleObj>
                </mc:Fallback>
              </mc:AlternateContent>
            </a:graphicData>
          </a:graphic>
        </p:graphicFrame>
        <p:grpSp>
          <p:nvGrpSpPr>
            <p:cNvPr id="98" name="组合 97"/>
            <p:cNvGrpSpPr/>
            <p:nvPr/>
          </p:nvGrpSpPr>
          <p:grpSpPr>
            <a:xfrm>
              <a:off x="1493905" y="2839603"/>
              <a:ext cx="6013499" cy="3685741"/>
              <a:chOff x="1493905" y="2839603"/>
              <a:chExt cx="6013499" cy="3685741"/>
            </a:xfrm>
          </p:grpSpPr>
          <p:sp>
            <p:nvSpPr>
              <p:cNvPr id="35" name="矩形 34"/>
              <p:cNvSpPr/>
              <p:nvPr/>
            </p:nvSpPr>
            <p:spPr bwMode="auto">
              <a:xfrm>
                <a:off x="3042908" y="6438822"/>
                <a:ext cx="4464496" cy="72008"/>
              </a:xfrm>
              <a:prstGeom prst="rect">
                <a:avLst/>
              </a:prstGeom>
              <a:pattFill prst="dkDnDiag">
                <a:fgClr>
                  <a:srgbClr val="FFFFFF"/>
                </a:fgClr>
                <a:bgClr>
                  <a:schemeClr val="bg1"/>
                </a:bgClr>
              </a:patt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38" name="矩形 37"/>
              <p:cNvSpPr/>
              <p:nvPr/>
            </p:nvSpPr>
            <p:spPr bwMode="auto">
              <a:xfrm>
                <a:off x="4151414" y="3752191"/>
                <a:ext cx="2736304" cy="152399"/>
              </a:xfrm>
              <a:prstGeom prst="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85" name="直接箭头连接符 84"/>
              <p:cNvCxnSpPr/>
              <p:nvPr/>
            </p:nvCxnSpPr>
            <p:spPr bwMode="auto">
              <a:xfrm flipH="1">
                <a:off x="1890780" y="3904589"/>
                <a:ext cx="5328592" cy="1"/>
              </a:xfrm>
              <a:prstGeom prst="straightConnector1">
                <a:avLst/>
              </a:prstGeom>
              <a:solidFill>
                <a:srgbClr val="FFFFFF"/>
              </a:solidFill>
              <a:ln w="190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39" name="对象 38"/>
              <p:cNvGraphicFramePr>
                <a:graphicFrameLocks noChangeAspect="1"/>
              </p:cNvGraphicFramePr>
              <p:nvPr/>
            </p:nvGraphicFramePr>
            <p:xfrm>
              <a:off x="1493905" y="3672139"/>
              <a:ext cx="396875" cy="465137"/>
            </p:xfrm>
            <a:graphic>
              <a:graphicData uri="http://schemas.openxmlformats.org/presentationml/2006/ole">
                <mc:AlternateContent xmlns:mc="http://schemas.openxmlformats.org/markup-compatibility/2006">
                  <mc:Choice xmlns:v="urn:schemas-microsoft-com:vml" Requires="v">
                    <p:oleObj name="Equation" r:id="rId10" imgW="139680" imgH="164880" progId="Equation.DSMT4">
                      <p:embed/>
                    </p:oleObj>
                  </mc:Choice>
                  <mc:Fallback>
                    <p:oleObj name="Equation" r:id="rId10" imgW="139680" imgH="164880" progId="Equation.DSMT4">
                      <p:embed/>
                      <p:pic>
                        <p:nvPicPr>
                          <p:cNvPr id="39" name="对象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3905" y="3672139"/>
                            <a:ext cx="3968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对象 39"/>
              <p:cNvGraphicFramePr>
                <a:graphicFrameLocks noChangeAspect="1"/>
              </p:cNvGraphicFramePr>
              <p:nvPr/>
            </p:nvGraphicFramePr>
            <p:xfrm>
              <a:off x="5705294" y="5661810"/>
              <a:ext cx="361950" cy="357188"/>
            </p:xfrm>
            <a:graphic>
              <a:graphicData uri="http://schemas.openxmlformats.org/presentationml/2006/ole">
                <mc:AlternateContent xmlns:mc="http://schemas.openxmlformats.org/markup-compatibility/2006">
                  <mc:Choice xmlns:v="urn:schemas-microsoft-com:vml" Requires="v">
                    <p:oleObj name="Equation" r:id="rId12" imgW="126720" imgH="126720" progId="Equation.DSMT4">
                      <p:embed/>
                    </p:oleObj>
                  </mc:Choice>
                  <mc:Fallback>
                    <p:oleObj name="Equation" r:id="rId12" imgW="126720" imgH="126720" progId="Equation.DSMT4">
                      <p:embed/>
                      <p:pic>
                        <p:nvPicPr>
                          <p:cNvPr id="40" name="对象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5294" y="5661810"/>
                            <a:ext cx="3619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 name="矩形 93"/>
              <p:cNvSpPr/>
              <p:nvPr/>
            </p:nvSpPr>
            <p:spPr bwMode="auto">
              <a:xfrm>
                <a:off x="4512096" y="3804116"/>
                <a:ext cx="144000" cy="195873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1800000"/>
                </a:camera>
                <a:lightRig rig="threePt" dir="t"/>
              </a:scene3d>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89" name="矩形 88"/>
              <p:cNvSpPr/>
              <p:nvPr/>
            </p:nvSpPr>
            <p:spPr bwMode="auto">
              <a:xfrm>
                <a:off x="4483068" y="3746622"/>
                <a:ext cx="158514" cy="2778722"/>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20099999"/>
                </a:camera>
                <a:lightRig rig="threePt" dir="t"/>
              </a:scene3d>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95" name="椭圆 94"/>
              <p:cNvSpPr/>
              <p:nvPr/>
            </p:nvSpPr>
            <p:spPr bwMode="auto">
              <a:xfrm>
                <a:off x="4584104" y="4826180"/>
                <a:ext cx="144016" cy="144016"/>
              </a:xfrm>
              <a:prstGeom prst="ellipse">
                <a:avLst/>
              </a:prstGeom>
              <a:solidFill>
                <a:srgbClr val="FF66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41" name="对象 40"/>
              <p:cNvGraphicFramePr>
                <a:graphicFrameLocks noChangeAspect="1"/>
              </p:cNvGraphicFramePr>
              <p:nvPr/>
            </p:nvGraphicFramePr>
            <p:xfrm>
              <a:off x="5633286" y="3827950"/>
              <a:ext cx="361950" cy="393700"/>
            </p:xfrm>
            <a:graphic>
              <a:graphicData uri="http://schemas.openxmlformats.org/presentationml/2006/ole">
                <mc:AlternateContent xmlns:mc="http://schemas.openxmlformats.org/markup-compatibility/2006">
                  <mc:Choice xmlns:v="urn:schemas-microsoft-com:vml" Requires="v">
                    <p:oleObj name="Equation" r:id="rId14" imgW="126720" imgH="139680" progId="Equation.DSMT4">
                      <p:embed/>
                    </p:oleObj>
                  </mc:Choice>
                  <mc:Fallback>
                    <p:oleObj name="Equation" r:id="rId14" imgW="126720" imgH="139680" progId="Equation.DSMT4">
                      <p:embed/>
                      <p:pic>
                        <p:nvPicPr>
                          <p:cNvPr id="41" name="对象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33286" y="3827950"/>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 name="矩形 95"/>
              <p:cNvSpPr/>
              <p:nvPr/>
            </p:nvSpPr>
            <p:spPr bwMode="auto">
              <a:xfrm>
                <a:off x="5221533" y="3752309"/>
                <a:ext cx="683310" cy="152399"/>
              </a:xfrm>
              <a:prstGeom prst="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86" name="直接箭头连接符 85"/>
              <p:cNvCxnSpPr/>
              <p:nvPr/>
            </p:nvCxnSpPr>
            <p:spPr bwMode="auto">
              <a:xfrm>
                <a:off x="5563188" y="2839603"/>
                <a:ext cx="0" cy="3253693"/>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cxnSp>
          <p:nvCxnSpPr>
            <p:cNvPr id="46" name="直接连接符 45"/>
            <p:cNvCxnSpPr/>
            <p:nvPr/>
          </p:nvCxnSpPr>
          <p:spPr bwMode="auto">
            <a:xfrm>
              <a:off x="2164298" y="2852211"/>
              <a:ext cx="0" cy="1052497"/>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57" name="直接箭头连接符 56"/>
            <p:cNvCxnSpPr/>
            <p:nvPr/>
          </p:nvCxnSpPr>
          <p:spPr bwMode="auto">
            <a:xfrm flipH="1">
              <a:off x="2236306" y="2996952"/>
              <a:ext cx="1382666"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60" name="直接箭头连接符 59"/>
            <p:cNvCxnSpPr/>
            <p:nvPr/>
          </p:nvCxnSpPr>
          <p:spPr bwMode="auto">
            <a:xfrm>
              <a:off x="4151414" y="2996952"/>
              <a:ext cx="1368152"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2" name="直接连接符 101"/>
            <p:cNvCxnSpPr/>
            <p:nvPr/>
          </p:nvCxnSpPr>
          <p:spPr bwMode="auto">
            <a:xfrm>
              <a:off x="4151414" y="3140968"/>
              <a:ext cx="0" cy="691613"/>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03" name="对象 102"/>
            <p:cNvGraphicFramePr>
              <a:graphicFrameLocks noChangeAspect="1"/>
            </p:cNvGraphicFramePr>
            <p:nvPr/>
          </p:nvGraphicFramePr>
          <p:xfrm>
            <a:off x="4561458" y="3156675"/>
            <a:ext cx="586606" cy="344333"/>
          </p:xfrm>
          <a:graphic>
            <a:graphicData uri="http://schemas.openxmlformats.org/presentationml/2006/ole">
              <mc:AlternateContent xmlns:mc="http://schemas.openxmlformats.org/markup-compatibility/2006">
                <mc:Choice xmlns:v="urn:schemas-microsoft-com:vml" Requires="v">
                  <p:oleObj name="Equation" r:id="rId16" imgW="342720" imgH="203040" progId="Equation.DSMT4">
                    <p:embed/>
                  </p:oleObj>
                </mc:Choice>
                <mc:Fallback>
                  <p:oleObj name="Equation" r:id="rId16" imgW="342720" imgH="203040" progId="Equation.DSMT4">
                    <p:embed/>
                    <p:pic>
                      <p:nvPicPr>
                        <p:cNvPr id="103" name="对象 102"/>
                        <p:cNvPicPr>
                          <a:picLocks noChangeAspect="1" noChangeArrowheads="1"/>
                        </p:cNvPicPr>
                        <p:nvPr/>
                      </p:nvPicPr>
                      <p:blipFill>
                        <a:blip r:embed="rId17"/>
                        <a:srcRect/>
                        <a:stretch>
                          <a:fillRect/>
                        </a:stretch>
                      </p:blipFill>
                      <p:spPr bwMode="auto">
                        <a:xfrm>
                          <a:off x="4561458" y="3156675"/>
                          <a:ext cx="586606" cy="344333"/>
                        </a:xfrm>
                        <a:prstGeom prst="rect">
                          <a:avLst/>
                        </a:prstGeom>
                        <a:noFill/>
                        <a:ln>
                          <a:noFill/>
                        </a:ln>
                      </p:spPr>
                    </p:pic>
                  </p:oleObj>
                </mc:Fallback>
              </mc:AlternateContent>
            </a:graphicData>
          </a:graphic>
        </p:graphicFrame>
        <p:cxnSp>
          <p:nvCxnSpPr>
            <p:cNvPr id="105" name="直接箭头连接符 104"/>
            <p:cNvCxnSpPr/>
            <p:nvPr/>
          </p:nvCxnSpPr>
          <p:spPr bwMode="auto">
            <a:xfrm flipH="1">
              <a:off x="4151414" y="3284984"/>
              <a:ext cx="432690"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7" name="直接箭头连接符 106"/>
            <p:cNvCxnSpPr/>
            <p:nvPr/>
          </p:nvCxnSpPr>
          <p:spPr bwMode="auto">
            <a:xfrm>
              <a:off x="5148064" y="3284984"/>
              <a:ext cx="341655"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9" name="直接连接符 108"/>
            <p:cNvCxnSpPr>
              <a:endCxn id="96" idx="1"/>
            </p:cNvCxnSpPr>
            <p:nvPr/>
          </p:nvCxnSpPr>
          <p:spPr bwMode="auto">
            <a:xfrm>
              <a:off x="5221533" y="3486774"/>
              <a:ext cx="0" cy="341735"/>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11" name="直接箭头连接符 110"/>
            <p:cNvCxnSpPr/>
            <p:nvPr/>
          </p:nvCxnSpPr>
          <p:spPr bwMode="auto">
            <a:xfrm flipV="1">
              <a:off x="6804248" y="3947688"/>
              <a:ext cx="0" cy="106548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13" name="直接箭头连接符 112"/>
            <p:cNvCxnSpPr/>
            <p:nvPr/>
          </p:nvCxnSpPr>
          <p:spPr bwMode="auto">
            <a:xfrm>
              <a:off x="6804248" y="5445224"/>
              <a:ext cx="0" cy="99359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114" name="弧形 113"/>
            <p:cNvSpPr/>
            <p:nvPr/>
          </p:nvSpPr>
          <p:spPr bwMode="auto">
            <a:xfrm>
              <a:off x="4048827" y="6194332"/>
              <a:ext cx="307149" cy="360040"/>
            </a:xfrm>
            <a:prstGeom prst="arc">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15" name="弧形 114"/>
            <p:cNvSpPr/>
            <p:nvPr/>
          </p:nvSpPr>
          <p:spPr bwMode="auto">
            <a:xfrm>
              <a:off x="4125438" y="3947688"/>
              <a:ext cx="283061" cy="273400"/>
            </a:xfrm>
            <a:prstGeom prst="arc">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1710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116" name="对象 115"/>
            <p:cNvGraphicFramePr>
              <a:graphicFrameLocks noChangeAspect="1"/>
            </p:cNvGraphicFramePr>
            <p:nvPr/>
          </p:nvGraphicFramePr>
          <p:xfrm>
            <a:off x="4355976" y="3890510"/>
            <a:ext cx="314325" cy="414337"/>
          </p:xfrm>
          <a:graphic>
            <a:graphicData uri="http://schemas.openxmlformats.org/presentationml/2006/ole">
              <mc:AlternateContent xmlns:mc="http://schemas.openxmlformats.org/markup-compatibility/2006">
                <mc:Choice xmlns:v="urn:schemas-microsoft-com:vml" Requires="v">
                  <p:oleObj name="Equation" r:id="rId18" imgW="152280" imgH="203040" progId="Equation.DSMT4">
                    <p:embed/>
                  </p:oleObj>
                </mc:Choice>
                <mc:Fallback>
                  <p:oleObj name="Equation" r:id="rId18" imgW="152280" imgH="203040" progId="Equation.DSMT4">
                    <p:embed/>
                    <p:pic>
                      <p:nvPicPr>
                        <p:cNvPr id="116" name="对象 115"/>
                        <p:cNvPicPr>
                          <a:picLocks noChangeAspect="1" noChangeArrowheads="1"/>
                        </p:cNvPicPr>
                        <p:nvPr/>
                      </p:nvPicPr>
                      <p:blipFill>
                        <a:blip r:embed="rId19"/>
                        <a:srcRect/>
                        <a:stretch>
                          <a:fillRect/>
                        </a:stretch>
                      </p:blipFill>
                      <p:spPr bwMode="auto">
                        <a:xfrm>
                          <a:off x="4355976" y="3890510"/>
                          <a:ext cx="314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1" name="直接连接符 120"/>
            <p:cNvCxnSpPr/>
            <p:nvPr/>
          </p:nvCxnSpPr>
          <p:spPr bwMode="auto">
            <a:xfrm flipH="1">
              <a:off x="3794426" y="3947688"/>
              <a:ext cx="268916" cy="13670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2" name="直接连接符 121"/>
            <p:cNvCxnSpPr/>
            <p:nvPr/>
          </p:nvCxnSpPr>
          <p:spPr bwMode="auto">
            <a:xfrm flipH="1">
              <a:off x="4303085" y="4919456"/>
              <a:ext cx="268915" cy="136700"/>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23" name="对象 122"/>
            <p:cNvGraphicFramePr>
              <a:graphicFrameLocks noChangeAspect="1"/>
            </p:cNvGraphicFramePr>
            <p:nvPr/>
          </p:nvGraphicFramePr>
          <p:xfrm>
            <a:off x="3959225" y="4295775"/>
            <a:ext cx="368300" cy="465138"/>
          </p:xfrm>
          <a:graphic>
            <a:graphicData uri="http://schemas.openxmlformats.org/presentationml/2006/ole">
              <mc:AlternateContent xmlns:mc="http://schemas.openxmlformats.org/markup-compatibility/2006">
                <mc:Choice xmlns:v="urn:schemas-microsoft-com:vml" Requires="v">
                  <p:oleObj name="Equation" r:id="rId20" imgW="177480" imgH="228600" progId="Equation.DSMT4">
                    <p:embed/>
                  </p:oleObj>
                </mc:Choice>
                <mc:Fallback>
                  <p:oleObj name="Equation" r:id="rId20" imgW="177480" imgH="228600" progId="Equation.DSMT4">
                    <p:embed/>
                    <p:pic>
                      <p:nvPicPr>
                        <p:cNvPr id="123" name="对象 122"/>
                        <p:cNvPicPr>
                          <a:picLocks noChangeAspect="1" noChangeArrowheads="1"/>
                        </p:cNvPicPr>
                        <p:nvPr/>
                      </p:nvPicPr>
                      <p:blipFill>
                        <a:blip r:embed="rId21"/>
                        <a:srcRect/>
                        <a:stretch>
                          <a:fillRect/>
                        </a:stretch>
                      </p:blipFill>
                      <p:spPr bwMode="auto">
                        <a:xfrm>
                          <a:off x="3959225" y="4295775"/>
                          <a:ext cx="3683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6" name="直接箭头连接符 125"/>
            <p:cNvCxnSpPr/>
            <p:nvPr/>
          </p:nvCxnSpPr>
          <p:spPr bwMode="auto">
            <a:xfrm flipH="1" flipV="1">
              <a:off x="3928884" y="4149080"/>
              <a:ext cx="134458" cy="259344"/>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28" name="直接箭头连接符 127"/>
            <p:cNvCxnSpPr>
              <a:cxnSpLocks noChangeAspect="1"/>
            </p:cNvCxnSpPr>
            <p:nvPr/>
          </p:nvCxnSpPr>
          <p:spPr bwMode="auto">
            <a:xfrm>
              <a:off x="4245943" y="4682726"/>
              <a:ext cx="122062" cy="25200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29" name="对象 128"/>
            <p:cNvGraphicFramePr>
              <a:graphicFrameLocks noChangeAspect="1"/>
            </p:cNvGraphicFramePr>
            <p:nvPr/>
          </p:nvGraphicFramePr>
          <p:xfrm>
            <a:off x="3942564" y="5400896"/>
            <a:ext cx="261937" cy="361950"/>
          </p:xfrm>
          <a:graphic>
            <a:graphicData uri="http://schemas.openxmlformats.org/presentationml/2006/ole">
              <mc:AlternateContent xmlns:mc="http://schemas.openxmlformats.org/markup-compatibility/2006">
                <mc:Choice xmlns:v="urn:schemas-microsoft-com:vml" Requires="v">
                  <p:oleObj name="Equation" r:id="rId22" imgW="126720" imgH="177480" progId="Equation.DSMT4">
                    <p:embed/>
                  </p:oleObj>
                </mc:Choice>
                <mc:Fallback>
                  <p:oleObj name="Equation" r:id="rId22" imgW="126720" imgH="177480" progId="Equation.DSMT4">
                    <p:embed/>
                    <p:pic>
                      <p:nvPicPr>
                        <p:cNvPr id="129" name="对象 128"/>
                        <p:cNvPicPr>
                          <a:picLocks noChangeAspect="1" noChangeArrowheads="1"/>
                        </p:cNvPicPr>
                        <p:nvPr/>
                      </p:nvPicPr>
                      <p:blipFill>
                        <a:blip r:embed="rId23"/>
                        <a:srcRect/>
                        <a:stretch>
                          <a:fillRect/>
                        </a:stretch>
                      </p:blipFill>
                      <p:spPr bwMode="auto">
                        <a:xfrm>
                          <a:off x="3942564" y="5400896"/>
                          <a:ext cx="2619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1" name="直接连接符 130"/>
            <p:cNvCxnSpPr/>
            <p:nvPr/>
          </p:nvCxnSpPr>
          <p:spPr bwMode="auto">
            <a:xfrm>
              <a:off x="4341462" y="4752885"/>
              <a:ext cx="300136" cy="159255"/>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2" name="直接连接符 131"/>
            <p:cNvCxnSpPr/>
            <p:nvPr/>
          </p:nvCxnSpPr>
          <p:spPr bwMode="auto">
            <a:xfrm>
              <a:off x="3666772" y="6236587"/>
              <a:ext cx="300136" cy="159255"/>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4" name="直接箭头连接符 133"/>
            <p:cNvCxnSpPr/>
            <p:nvPr/>
          </p:nvCxnSpPr>
          <p:spPr bwMode="auto">
            <a:xfrm flipV="1">
              <a:off x="4151414" y="4898188"/>
              <a:ext cx="293645" cy="547036"/>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36" name="直接箭头连接符 135"/>
            <p:cNvCxnSpPr/>
            <p:nvPr/>
          </p:nvCxnSpPr>
          <p:spPr bwMode="auto">
            <a:xfrm flipH="1">
              <a:off x="3750884" y="5733818"/>
              <a:ext cx="254401" cy="55336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graphicFrame>
        <p:nvGraphicFramePr>
          <p:cNvPr id="47" name="对象 46"/>
          <p:cNvGraphicFramePr>
            <a:graphicFrameLocks noChangeAspect="1"/>
          </p:cNvGraphicFramePr>
          <p:nvPr/>
        </p:nvGraphicFramePr>
        <p:xfrm>
          <a:off x="452787" y="5600927"/>
          <a:ext cx="1697038" cy="409575"/>
        </p:xfrm>
        <a:graphic>
          <a:graphicData uri="http://schemas.openxmlformats.org/presentationml/2006/ole">
            <mc:AlternateContent xmlns:mc="http://schemas.openxmlformats.org/markup-compatibility/2006">
              <mc:Choice xmlns:v="urn:schemas-microsoft-com:vml" Requires="v">
                <p:oleObj name="Equation" r:id="rId24" imgW="838080" imgH="203040" progId="Equation.DSMT4">
                  <p:embed/>
                </p:oleObj>
              </mc:Choice>
              <mc:Fallback>
                <p:oleObj name="Equation" r:id="rId24" imgW="838080" imgH="203040" progId="Equation.DSMT4">
                  <p:embed/>
                  <p:pic>
                    <p:nvPicPr>
                      <p:cNvPr id="47" name="对象 46"/>
                      <p:cNvPicPr>
                        <a:picLocks noChangeAspect="1" noChangeArrowheads="1"/>
                      </p:cNvPicPr>
                      <p:nvPr/>
                    </p:nvPicPr>
                    <p:blipFill>
                      <a:blip r:embed="rId25"/>
                      <a:srcRect/>
                      <a:stretch>
                        <a:fillRect/>
                      </a:stretch>
                    </p:blipFill>
                    <p:spPr bwMode="auto">
                      <a:xfrm>
                        <a:off x="452787" y="5600927"/>
                        <a:ext cx="1697038" cy="409575"/>
                      </a:xfrm>
                      <a:prstGeom prst="rect">
                        <a:avLst/>
                      </a:prstGeom>
                      <a:noFill/>
                      <a:ln>
                        <a:noFill/>
                      </a:ln>
                    </p:spPr>
                  </p:pic>
                </p:oleObj>
              </mc:Fallback>
            </mc:AlternateContent>
          </a:graphicData>
        </a:graphic>
      </p:graphicFrame>
      <p:sp>
        <p:nvSpPr>
          <p:cNvPr id="48" name="Rectangle 3"/>
          <p:cNvSpPr>
            <a:spLocks noChangeArrowheads="1"/>
          </p:cNvSpPr>
          <p:nvPr/>
        </p:nvSpPr>
        <p:spPr bwMode="auto">
          <a:xfrm>
            <a:off x="389826" y="4873784"/>
            <a:ext cx="8296160"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设木条厚度为 </a:t>
            </a:r>
            <a:r>
              <a:rPr lang="en-US" altLang="zh-CN" sz="2000" i="1" dirty="0">
                <a:solidFill>
                  <a:srgbClr val="000000"/>
                </a:solidFill>
                <a:latin typeface="+mn-lt"/>
                <a:ea typeface="微软雅黑" panose="020B0503020204020204" pitchFamily="34" charset="-122"/>
              </a:rPr>
              <a:t>t</a:t>
            </a:r>
            <a:r>
              <a:rPr lang="zh-CN" altLang="en-US" sz="2000" dirty="0">
                <a:solidFill>
                  <a:srgbClr val="000000"/>
                </a:solidFill>
                <a:latin typeface="+mn-lt"/>
                <a:ea typeface="微软雅黑" panose="020B0503020204020204" pitchFamily="34" charset="-122"/>
              </a:rPr>
              <a:t>，宽度为</a:t>
            </a:r>
            <a:r>
              <a:rPr lang="en-US" altLang="zh-CN" sz="2000" dirty="0">
                <a:solidFill>
                  <a:srgbClr val="000000"/>
                </a:solidFill>
                <a:latin typeface="+mn-lt"/>
                <a:ea typeface="微软雅黑" panose="020B0503020204020204" pitchFamily="34" charset="-122"/>
              </a:rPr>
              <a:t>2</a:t>
            </a:r>
            <a:r>
              <a:rPr lang="en-US" altLang="zh-CN" sz="2000" i="1" dirty="0">
                <a:solidFill>
                  <a:srgbClr val="000000"/>
                </a:solidFill>
                <a:latin typeface="+mn-lt"/>
                <a:ea typeface="微软雅黑" panose="020B0503020204020204" pitchFamily="34" charset="-122"/>
              </a:rPr>
              <a:t>w</a:t>
            </a:r>
            <a:r>
              <a:rPr lang="zh-CN" altLang="en-US" sz="2000" dirty="0">
                <a:solidFill>
                  <a:srgbClr val="000000"/>
                </a:solidFill>
                <a:latin typeface="+mn-lt"/>
                <a:ea typeface="微软雅黑" panose="020B0503020204020204" pitchFamily="34" charset="-122"/>
              </a:rPr>
              <a:t>，则</a:t>
            </a:r>
          </a:p>
        </p:txBody>
      </p:sp>
      <p:sp>
        <p:nvSpPr>
          <p:cNvPr id="2" name="日期占位符 1">
            <a:extLst>
              <a:ext uri="{FF2B5EF4-FFF2-40B4-BE49-F238E27FC236}">
                <a16:creationId xmlns:a16="http://schemas.microsoft.com/office/drawing/2014/main" id="{AAB3FC33-9529-486F-81B2-8AEFD7DF37BC}"/>
              </a:ext>
            </a:extLst>
          </p:cNvPr>
          <p:cNvSpPr>
            <a:spLocks noGrp="1"/>
          </p:cNvSpPr>
          <p:nvPr>
            <p:ph type="dt" sz="half" idx="2"/>
          </p:nvPr>
        </p:nvSpPr>
        <p:spPr/>
        <p:txBody>
          <a:bodyPr/>
          <a:lstStyle/>
          <a:p>
            <a:pPr>
              <a:defRPr/>
            </a:pPr>
            <a:fld id="{DA881B70-537B-4207-B835-9E04897C8FD9}"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F044A9B3-EED7-412B-A5C8-FE6FA4FA91D6}"/>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528776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a:t>
            </a:r>
          </a:p>
        </p:txBody>
      </p:sp>
      <p:sp>
        <p:nvSpPr>
          <p:cNvPr id="44" name="Rectangle 3"/>
          <p:cNvSpPr>
            <a:spLocks noChangeArrowheads="1"/>
          </p:cNvSpPr>
          <p:nvPr/>
        </p:nvSpPr>
        <p:spPr bwMode="auto">
          <a:xfrm>
            <a:off x="323528" y="1340768"/>
            <a:ext cx="82961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       设某根木条的中心线横坐标为 </a:t>
            </a:r>
            <a:r>
              <a:rPr lang="en-US" altLang="zh-CN" sz="2000" i="1" dirty="0">
                <a:solidFill>
                  <a:srgbClr val="000000"/>
                </a:solidFill>
                <a:latin typeface="+mn-lt"/>
                <a:ea typeface="微软雅黑" panose="020B0503020204020204" pitchFamily="34" charset="-122"/>
              </a:rPr>
              <a:t>x</a:t>
            </a:r>
            <a:r>
              <a:rPr lang="zh-CN" altLang="en-US" sz="2000" dirty="0">
                <a:solidFill>
                  <a:srgbClr val="000000"/>
                </a:solidFill>
                <a:latin typeface="+mn-lt"/>
                <a:ea typeface="微软雅黑" panose="020B0503020204020204" pitchFamily="34" charset="-122"/>
              </a:rPr>
              <a:t>，由几何关系可知</a:t>
            </a:r>
          </a:p>
        </p:txBody>
      </p:sp>
      <p:graphicFrame>
        <p:nvGraphicFramePr>
          <p:cNvPr id="58" name="对象 57"/>
          <p:cNvGraphicFramePr>
            <a:graphicFrameLocks noChangeAspect="1"/>
          </p:cNvGraphicFramePr>
          <p:nvPr/>
        </p:nvGraphicFramePr>
        <p:xfrm>
          <a:off x="833438" y="1989138"/>
          <a:ext cx="1477962" cy="666750"/>
        </p:xfrm>
        <a:graphic>
          <a:graphicData uri="http://schemas.openxmlformats.org/presentationml/2006/ole">
            <mc:AlternateContent xmlns:mc="http://schemas.openxmlformats.org/markup-compatibility/2006">
              <mc:Choice xmlns:v="urn:schemas-microsoft-com:vml" Requires="v">
                <p:oleObj name="Equation" r:id="rId2" imgW="863280" imgH="393480" progId="Equation.DSMT4">
                  <p:embed/>
                </p:oleObj>
              </mc:Choice>
              <mc:Fallback>
                <p:oleObj name="Equation" r:id="rId2" imgW="863280" imgH="393480" progId="Equation.DSMT4">
                  <p:embed/>
                  <p:pic>
                    <p:nvPicPr>
                      <p:cNvPr id="58" name="对象 57"/>
                      <p:cNvPicPr>
                        <a:picLocks noChangeAspect="1" noChangeArrowheads="1"/>
                      </p:cNvPicPr>
                      <p:nvPr/>
                    </p:nvPicPr>
                    <p:blipFill>
                      <a:blip r:embed="rId3"/>
                      <a:srcRect/>
                      <a:stretch>
                        <a:fillRect/>
                      </a:stretch>
                    </p:blipFill>
                    <p:spPr bwMode="auto">
                      <a:xfrm>
                        <a:off x="833438" y="1989138"/>
                        <a:ext cx="1477962" cy="666750"/>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nvGraphicFramePr>
        <p:xfrm>
          <a:off x="2539678" y="1862212"/>
          <a:ext cx="2392362" cy="774700"/>
        </p:xfrm>
        <a:graphic>
          <a:graphicData uri="http://schemas.openxmlformats.org/presentationml/2006/ole">
            <mc:AlternateContent xmlns:mc="http://schemas.openxmlformats.org/markup-compatibility/2006">
              <mc:Choice xmlns:v="urn:schemas-microsoft-com:vml" Requires="v">
                <p:oleObj name="Equation" r:id="rId4" imgW="1396800" imgH="457200" progId="Equation.DSMT4">
                  <p:embed/>
                </p:oleObj>
              </mc:Choice>
              <mc:Fallback>
                <p:oleObj name="Equation" r:id="rId4" imgW="1396800" imgH="457200" progId="Equation.DSMT4">
                  <p:embed/>
                  <p:pic>
                    <p:nvPicPr>
                      <p:cNvPr id="14" name="对象 13"/>
                      <p:cNvPicPr>
                        <a:picLocks noChangeAspect="1" noChangeArrowheads="1"/>
                      </p:cNvPicPr>
                      <p:nvPr/>
                    </p:nvPicPr>
                    <p:blipFill>
                      <a:blip r:embed="rId5"/>
                      <a:srcRect/>
                      <a:stretch>
                        <a:fillRect/>
                      </a:stretch>
                    </p:blipFill>
                    <p:spPr bwMode="auto">
                      <a:xfrm>
                        <a:off x="2539678" y="1862212"/>
                        <a:ext cx="239236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777683" y="2731393"/>
          <a:ext cx="6259513" cy="409575"/>
        </p:xfrm>
        <a:graphic>
          <a:graphicData uri="http://schemas.openxmlformats.org/presentationml/2006/ole">
            <mc:AlternateContent xmlns:mc="http://schemas.openxmlformats.org/markup-compatibility/2006">
              <mc:Choice xmlns:v="urn:schemas-microsoft-com:vml" Requires="v">
                <p:oleObj name="Equation" r:id="rId6" imgW="3657600" imgH="241200" progId="Equation.DSMT4">
                  <p:embed/>
                </p:oleObj>
              </mc:Choice>
              <mc:Fallback>
                <p:oleObj name="Equation" r:id="rId6" imgW="3657600" imgH="241200" progId="Equation.DSMT4">
                  <p:embed/>
                  <p:pic>
                    <p:nvPicPr>
                      <p:cNvPr id="15" name="对象 14"/>
                      <p:cNvPicPr>
                        <a:picLocks noChangeAspect="1" noChangeArrowheads="1"/>
                      </p:cNvPicPr>
                      <p:nvPr/>
                    </p:nvPicPr>
                    <p:blipFill>
                      <a:blip r:embed="rId7"/>
                      <a:srcRect/>
                      <a:stretch>
                        <a:fillRect/>
                      </a:stretch>
                    </p:blipFill>
                    <p:spPr bwMode="auto">
                      <a:xfrm>
                        <a:off x="777683" y="2731393"/>
                        <a:ext cx="625951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nvGraphicFramePr>
        <p:xfrm>
          <a:off x="789111" y="3356992"/>
          <a:ext cx="3998913" cy="776287"/>
        </p:xfrm>
        <a:graphic>
          <a:graphicData uri="http://schemas.openxmlformats.org/presentationml/2006/ole">
            <mc:AlternateContent xmlns:mc="http://schemas.openxmlformats.org/markup-compatibility/2006">
              <mc:Choice xmlns:v="urn:schemas-microsoft-com:vml" Requires="v">
                <p:oleObj name="Equation" r:id="rId8" imgW="2336760" imgH="457200" progId="Equation.DSMT4">
                  <p:embed/>
                </p:oleObj>
              </mc:Choice>
              <mc:Fallback>
                <p:oleObj name="Equation" r:id="rId8" imgW="2336760" imgH="457200" progId="Equation.DSMT4">
                  <p:embed/>
                  <p:pic>
                    <p:nvPicPr>
                      <p:cNvPr id="18" name="对象 17"/>
                      <p:cNvPicPr>
                        <a:picLocks noChangeAspect="1" noChangeArrowheads="1"/>
                      </p:cNvPicPr>
                      <p:nvPr/>
                    </p:nvPicPr>
                    <p:blipFill>
                      <a:blip r:embed="rId9"/>
                      <a:srcRect/>
                      <a:stretch>
                        <a:fillRect/>
                      </a:stretch>
                    </p:blipFill>
                    <p:spPr bwMode="auto">
                      <a:xfrm>
                        <a:off x="789111" y="3356992"/>
                        <a:ext cx="3998913"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 name="Rectangle 3"/>
          <p:cNvSpPr>
            <a:spLocks noChangeArrowheads="1"/>
          </p:cNvSpPr>
          <p:nvPr/>
        </p:nvSpPr>
        <p:spPr bwMode="auto">
          <a:xfrm>
            <a:off x="475928" y="4171146"/>
            <a:ext cx="82961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木条外端点 </a:t>
            </a:r>
            <a:r>
              <a:rPr lang="en-US" altLang="zh-CN" sz="2000" i="1" dirty="0">
                <a:solidFill>
                  <a:srgbClr val="000000"/>
                </a:solidFill>
                <a:latin typeface="+mn-lt"/>
                <a:ea typeface="微软雅黑" panose="020B0503020204020204" pitchFamily="34" charset="-122"/>
              </a:rPr>
              <a:t>A </a:t>
            </a:r>
            <a:r>
              <a:rPr lang="zh-CN" altLang="en-US" sz="2000" dirty="0">
                <a:solidFill>
                  <a:srgbClr val="000000"/>
                </a:solidFill>
                <a:latin typeface="+mn-lt"/>
                <a:ea typeface="微软雅黑" panose="020B0503020204020204" pitchFamily="34" charset="-122"/>
              </a:rPr>
              <a:t>的坐标满足</a:t>
            </a:r>
          </a:p>
        </p:txBody>
      </p:sp>
      <p:graphicFrame>
        <p:nvGraphicFramePr>
          <p:cNvPr id="21" name="对象 20"/>
          <p:cNvGraphicFramePr>
            <a:graphicFrameLocks noChangeAspect="1"/>
          </p:cNvGraphicFramePr>
          <p:nvPr/>
        </p:nvGraphicFramePr>
        <p:xfrm>
          <a:off x="758899" y="4889971"/>
          <a:ext cx="3021013" cy="1203325"/>
        </p:xfrm>
        <a:graphic>
          <a:graphicData uri="http://schemas.openxmlformats.org/presentationml/2006/ole">
            <mc:AlternateContent xmlns:mc="http://schemas.openxmlformats.org/markup-compatibility/2006">
              <mc:Choice xmlns:v="urn:schemas-microsoft-com:vml" Requires="v">
                <p:oleObj name="Equation" r:id="rId10" imgW="1765080" imgH="711000" progId="Equation.DSMT4">
                  <p:embed/>
                </p:oleObj>
              </mc:Choice>
              <mc:Fallback>
                <p:oleObj name="Equation" r:id="rId10" imgW="1765080" imgH="711000" progId="Equation.DSMT4">
                  <p:embed/>
                  <p:pic>
                    <p:nvPicPr>
                      <p:cNvPr id="21" name="对象 20"/>
                      <p:cNvPicPr>
                        <a:picLocks noChangeAspect="1" noChangeArrowheads="1"/>
                      </p:cNvPicPr>
                      <p:nvPr/>
                    </p:nvPicPr>
                    <p:blipFill>
                      <a:blip r:embed="rId11"/>
                      <a:srcRect/>
                      <a:stretch>
                        <a:fillRect/>
                      </a:stretch>
                    </p:blipFill>
                    <p:spPr bwMode="auto">
                      <a:xfrm>
                        <a:off x="758899" y="4889971"/>
                        <a:ext cx="3021013"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a:extLst>
              <a:ext uri="{FF2B5EF4-FFF2-40B4-BE49-F238E27FC236}">
                <a16:creationId xmlns:a16="http://schemas.microsoft.com/office/drawing/2014/main" id="{AB38BE52-C002-4EAA-9B95-271633B5D597}"/>
              </a:ext>
            </a:extLst>
          </p:cNvPr>
          <p:cNvGrpSpPr/>
          <p:nvPr/>
        </p:nvGrpSpPr>
        <p:grpSpPr>
          <a:xfrm>
            <a:off x="4788024" y="3284984"/>
            <a:ext cx="4176464" cy="3268826"/>
            <a:chOff x="4788024" y="3284984"/>
            <a:chExt cx="4176464" cy="3268826"/>
          </a:xfrm>
        </p:grpSpPr>
        <p:grpSp>
          <p:nvGrpSpPr>
            <p:cNvPr id="22" name="组合 21"/>
            <p:cNvGrpSpPr/>
            <p:nvPr/>
          </p:nvGrpSpPr>
          <p:grpSpPr>
            <a:xfrm>
              <a:off x="4788024" y="3284984"/>
              <a:ext cx="4176464" cy="3268826"/>
              <a:chOff x="4788024" y="3284984"/>
              <a:chExt cx="4176464" cy="3268826"/>
            </a:xfrm>
          </p:grpSpPr>
          <p:grpSp>
            <p:nvGrpSpPr>
              <p:cNvPr id="13" name="组合 12"/>
              <p:cNvGrpSpPr/>
              <p:nvPr/>
            </p:nvGrpSpPr>
            <p:grpSpPr>
              <a:xfrm>
                <a:off x="4788024" y="3284984"/>
                <a:ext cx="4176464" cy="3268826"/>
                <a:chOff x="3042908" y="3284984"/>
                <a:chExt cx="4176464" cy="3268826"/>
              </a:xfrm>
            </p:grpSpPr>
            <p:graphicFrame>
              <p:nvGraphicFramePr>
                <p:cNvPr id="53" name="对象 52"/>
                <p:cNvGraphicFramePr>
                  <a:graphicFrameLocks noChangeAspect="1"/>
                </p:cNvGraphicFramePr>
                <p:nvPr/>
              </p:nvGraphicFramePr>
              <p:xfrm>
                <a:off x="6678160" y="5011301"/>
                <a:ext cx="313084" cy="433923"/>
              </p:xfrm>
              <a:graphic>
                <a:graphicData uri="http://schemas.openxmlformats.org/presentationml/2006/ole">
                  <mc:AlternateContent xmlns:mc="http://schemas.openxmlformats.org/markup-compatibility/2006">
                    <mc:Choice xmlns:v="urn:schemas-microsoft-com:vml" Requires="v">
                      <p:oleObj name="Equation" r:id="rId12" imgW="126720" imgH="177480" progId="Equation.DSMT4">
                        <p:embed/>
                      </p:oleObj>
                    </mc:Choice>
                    <mc:Fallback>
                      <p:oleObj name="Equation" r:id="rId12" imgW="126720" imgH="177480" progId="Equation.DSMT4">
                        <p:embed/>
                        <p:pic>
                          <p:nvPicPr>
                            <p:cNvPr id="53" name="对象 52"/>
                            <p:cNvPicPr>
                              <a:picLocks noChangeAspect="1" noChangeArrowheads="1"/>
                            </p:cNvPicPr>
                            <p:nvPr/>
                          </p:nvPicPr>
                          <p:blipFill>
                            <a:blip r:embed="rId13"/>
                            <a:srcRect/>
                            <a:stretch>
                              <a:fillRect/>
                            </a:stretch>
                          </p:blipFill>
                          <p:spPr bwMode="auto">
                            <a:xfrm>
                              <a:off x="6678160" y="5011301"/>
                              <a:ext cx="313084" cy="433923"/>
                            </a:xfrm>
                            <a:prstGeom prst="rect">
                              <a:avLst/>
                            </a:prstGeom>
                            <a:noFill/>
                            <a:ln>
                              <a:noFill/>
                            </a:ln>
                          </p:spPr>
                        </p:pic>
                      </p:oleObj>
                    </mc:Fallback>
                  </mc:AlternateContent>
                </a:graphicData>
              </a:graphic>
            </p:graphicFrame>
            <p:graphicFrame>
              <p:nvGraphicFramePr>
                <p:cNvPr id="92" name="对象 91"/>
                <p:cNvGraphicFramePr>
                  <a:graphicFrameLocks noChangeAspect="1"/>
                </p:cNvGraphicFramePr>
                <p:nvPr/>
              </p:nvGraphicFramePr>
              <p:xfrm>
                <a:off x="5270274" y="3508053"/>
                <a:ext cx="257175" cy="280987"/>
              </p:xfrm>
              <a:graphic>
                <a:graphicData uri="http://schemas.openxmlformats.org/presentationml/2006/ole">
                  <mc:AlternateContent xmlns:mc="http://schemas.openxmlformats.org/markup-compatibility/2006">
                    <mc:Choice xmlns:v="urn:schemas-microsoft-com:vml" Requires="v">
                      <p:oleObj name="Equation" r:id="rId14" imgW="126720" imgH="139680" progId="Equation.DSMT4">
                        <p:embed/>
                      </p:oleObj>
                    </mc:Choice>
                    <mc:Fallback>
                      <p:oleObj name="Equation" r:id="rId14" imgW="126720" imgH="139680" progId="Equation.DSMT4">
                        <p:embed/>
                        <p:pic>
                          <p:nvPicPr>
                            <p:cNvPr id="92" name="对象 91"/>
                            <p:cNvPicPr>
                              <a:picLocks noChangeAspect="1" noChangeArrowheads="1"/>
                            </p:cNvPicPr>
                            <p:nvPr/>
                          </p:nvPicPr>
                          <p:blipFill>
                            <a:blip r:embed="rId15"/>
                            <a:srcRect/>
                            <a:stretch>
                              <a:fillRect/>
                            </a:stretch>
                          </p:blipFill>
                          <p:spPr bwMode="auto">
                            <a:xfrm>
                              <a:off x="5270274" y="3508053"/>
                              <a:ext cx="257175" cy="280987"/>
                            </a:xfrm>
                            <a:prstGeom prst="rect">
                              <a:avLst/>
                            </a:prstGeom>
                            <a:noFill/>
                            <a:ln>
                              <a:noFill/>
                            </a:ln>
                          </p:spPr>
                        </p:pic>
                      </p:oleObj>
                    </mc:Fallback>
                  </mc:AlternateContent>
                </a:graphicData>
              </a:graphic>
            </p:graphicFrame>
            <p:graphicFrame>
              <p:nvGraphicFramePr>
                <p:cNvPr id="25" name="对象 24"/>
                <p:cNvGraphicFramePr>
                  <a:graphicFrameLocks noChangeAspect="1"/>
                </p:cNvGraphicFramePr>
                <p:nvPr/>
              </p:nvGraphicFramePr>
              <p:xfrm>
                <a:off x="4339938" y="5997376"/>
                <a:ext cx="261912" cy="361852"/>
              </p:xfrm>
              <a:graphic>
                <a:graphicData uri="http://schemas.openxmlformats.org/presentationml/2006/ole">
                  <mc:AlternateContent xmlns:mc="http://schemas.openxmlformats.org/markup-compatibility/2006">
                    <mc:Choice xmlns:v="urn:schemas-microsoft-com:vml" Requires="v">
                      <p:oleObj name="Equation" r:id="rId16" imgW="126720" imgH="177480" progId="Equation.DSMT4">
                        <p:embed/>
                      </p:oleObj>
                    </mc:Choice>
                    <mc:Fallback>
                      <p:oleObj name="Equation" r:id="rId16" imgW="126720" imgH="177480" progId="Equation.DSMT4">
                        <p:embed/>
                        <p:pic>
                          <p:nvPicPr>
                            <p:cNvPr id="25" name="对象 24"/>
                            <p:cNvPicPr>
                              <a:picLocks noChangeAspect="1" noChangeArrowheads="1"/>
                            </p:cNvPicPr>
                            <p:nvPr/>
                          </p:nvPicPr>
                          <p:blipFill>
                            <a:blip r:embed="rId17"/>
                            <a:srcRect/>
                            <a:stretch>
                              <a:fillRect/>
                            </a:stretch>
                          </p:blipFill>
                          <p:spPr bwMode="auto">
                            <a:xfrm>
                              <a:off x="4339938" y="5997376"/>
                              <a:ext cx="261912" cy="361852"/>
                            </a:xfrm>
                            <a:prstGeom prst="rect">
                              <a:avLst/>
                            </a:prstGeom>
                            <a:noFill/>
                            <a:ln>
                              <a:noFill/>
                            </a:ln>
                          </p:spPr>
                        </p:pic>
                      </p:oleObj>
                    </mc:Fallback>
                  </mc:AlternateContent>
                </a:graphicData>
              </a:graphic>
            </p:graphicFrame>
            <p:sp>
              <p:nvSpPr>
                <p:cNvPr id="35" name="矩形 34"/>
                <p:cNvSpPr/>
                <p:nvPr/>
              </p:nvSpPr>
              <p:spPr bwMode="auto">
                <a:xfrm>
                  <a:off x="3402948" y="6409793"/>
                  <a:ext cx="3816424" cy="72000"/>
                </a:xfrm>
                <a:prstGeom prst="rect">
                  <a:avLst/>
                </a:prstGeom>
                <a:pattFill prst="dkDnDiag">
                  <a:fgClr>
                    <a:srgbClr val="FFFFFF"/>
                  </a:fgClr>
                  <a:bgClr>
                    <a:schemeClr val="bg1"/>
                  </a:bgClr>
                </a:patt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38" name="矩形 37"/>
                <p:cNvSpPr/>
                <p:nvPr/>
              </p:nvSpPr>
              <p:spPr bwMode="auto">
                <a:xfrm>
                  <a:off x="4151414" y="3752191"/>
                  <a:ext cx="2736304" cy="152399"/>
                </a:xfrm>
                <a:prstGeom prst="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85" name="直接箭头连接符 84"/>
                <p:cNvCxnSpPr/>
                <p:nvPr/>
              </p:nvCxnSpPr>
              <p:spPr bwMode="auto">
                <a:xfrm flipH="1">
                  <a:off x="3042908" y="3904589"/>
                  <a:ext cx="4176464" cy="0"/>
                </a:xfrm>
                <a:prstGeom prst="straightConnector1">
                  <a:avLst/>
                </a:prstGeom>
                <a:solidFill>
                  <a:srgbClr val="FFFFFF"/>
                </a:solidFill>
                <a:ln w="190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39" name="对象 38"/>
                <p:cNvGraphicFramePr>
                  <a:graphicFrameLocks noChangeAspect="1"/>
                </p:cNvGraphicFramePr>
                <p:nvPr/>
              </p:nvGraphicFramePr>
              <p:xfrm>
                <a:off x="3150089" y="3486774"/>
                <a:ext cx="396875" cy="465137"/>
              </p:xfrm>
              <a:graphic>
                <a:graphicData uri="http://schemas.openxmlformats.org/presentationml/2006/ole">
                  <mc:AlternateContent xmlns:mc="http://schemas.openxmlformats.org/markup-compatibility/2006">
                    <mc:Choice xmlns:v="urn:schemas-microsoft-com:vml" Requires="v">
                      <p:oleObj name="Equation" r:id="rId18" imgW="139680" imgH="164880" progId="Equation.DSMT4">
                        <p:embed/>
                      </p:oleObj>
                    </mc:Choice>
                    <mc:Fallback>
                      <p:oleObj name="Equation" r:id="rId18" imgW="139680" imgH="164880" progId="Equation.DSMT4">
                        <p:embed/>
                        <p:pic>
                          <p:nvPicPr>
                            <p:cNvPr id="39" name="对象 3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50089" y="3486774"/>
                              <a:ext cx="3968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对象 39"/>
                <p:cNvGraphicFramePr>
                  <a:graphicFrameLocks noChangeAspect="1"/>
                </p:cNvGraphicFramePr>
                <p:nvPr/>
              </p:nvGraphicFramePr>
              <p:xfrm>
                <a:off x="5614988" y="4123244"/>
                <a:ext cx="361950" cy="357188"/>
              </p:xfrm>
              <a:graphic>
                <a:graphicData uri="http://schemas.openxmlformats.org/presentationml/2006/ole">
                  <mc:AlternateContent xmlns:mc="http://schemas.openxmlformats.org/markup-compatibility/2006">
                    <mc:Choice xmlns:v="urn:schemas-microsoft-com:vml" Requires="v">
                      <p:oleObj name="Equation" r:id="rId20" imgW="126720" imgH="126720" progId="Equation.DSMT4">
                        <p:embed/>
                      </p:oleObj>
                    </mc:Choice>
                    <mc:Fallback>
                      <p:oleObj name="Equation" r:id="rId20" imgW="126720" imgH="126720" progId="Equation.DSMT4">
                        <p:embed/>
                        <p:pic>
                          <p:nvPicPr>
                            <p:cNvPr id="40" name="对象 3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14988" y="4123244"/>
                              <a:ext cx="3619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 name="矩形 93"/>
                <p:cNvSpPr/>
                <p:nvPr/>
              </p:nvSpPr>
              <p:spPr bwMode="auto">
                <a:xfrm>
                  <a:off x="4640408" y="3804116"/>
                  <a:ext cx="3600" cy="195873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1800000"/>
                  </a:camera>
                  <a:lightRig rig="threePt" dir="t"/>
                </a:scene3d>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89" name="矩形 88"/>
                <p:cNvSpPr/>
                <p:nvPr/>
              </p:nvSpPr>
              <p:spPr bwMode="auto">
                <a:xfrm>
                  <a:off x="4640408" y="3746622"/>
                  <a:ext cx="3600" cy="2778722"/>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20099999"/>
                  </a:camera>
                  <a:lightRig rig="threePt" dir="t"/>
                </a:scene3d>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41" name="对象 40"/>
                <p:cNvGraphicFramePr>
                  <a:graphicFrameLocks noChangeAspect="1"/>
                </p:cNvGraphicFramePr>
                <p:nvPr/>
              </p:nvGraphicFramePr>
              <p:xfrm>
                <a:off x="5580112" y="3861048"/>
                <a:ext cx="361950" cy="393700"/>
              </p:xfrm>
              <a:graphic>
                <a:graphicData uri="http://schemas.openxmlformats.org/presentationml/2006/ole">
                  <mc:AlternateContent xmlns:mc="http://schemas.openxmlformats.org/markup-compatibility/2006">
                    <mc:Choice xmlns:v="urn:schemas-microsoft-com:vml" Requires="v">
                      <p:oleObj name="Equation" r:id="rId22" imgW="126720" imgH="139680" progId="Equation.DSMT4">
                        <p:embed/>
                      </p:oleObj>
                    </mc:Choice>
                    <mc:Fallback>
                      <p:oleObj name="Equation" r:id="rId22" imgW="126720" imgH="139680" progId="Equation.DSMT4">
                        <p:embed/>
                        <p:pic>
                          <p:nvPicPr>
                            <p:cNvPr id="41" name="对象 4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80112" y="3861048"/>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 name="矩形 95"/>
                <p:cNvSpPr/>
                <p:nvPr/>
              </p:nvSpPr>
              <p:spPr bwMode="auto">
                <a:xfrm>
                  <a:off x="5221533" y="3752309"/>
                  <a:ext cx="683310" cy="152399"/>
                </a:xfrm>
                <a:prstGeom prst="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86" name="直接箭头连接符 85"/>
                <p:cNvCxnSpPr/>
                <p:nvPr/>
              </p:nvCxnSpPr>
              <p:spPr bwMode="auto">
                <a:xfrm>
                  <a:off x="5580112" y="3284984"/>
                  <a:ext cx="0" cy="112310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2" name="直接连接符 101"/>
                <p:cNvCxnSpPr/>
                <p:nvPr/>
              </p:nvCxnSpPr>
              <p:spPr bwMode="auto">
                <a:xfrm>
                  <a:off x="4151414" y="3284984"/>
                  <a:ext cx="0" cy="547597"/>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103" name="对象 102"/>
                <p:cNvGraphicFramePr>
                  <a:graphicFrameLocks noChangeAspect="1"/>
                </p:cNvGraphicFramePr>
                <p:nvPr/>
              </p:nvGraphicFramePr>
              <p:xfrm>
                <a:off x="4561458" y="3284984"/>
                <a:ext cx="586606" cy="344333"/>
              </p:xfrm>
              <a:graphic>
                <a:graphicData uri="http://schemas.openxmlformats.org/presentationml/2006/ole">
                  <mc:AlternateContent xmlns:mc="http://schemas.openxmlformats.org/markup-compatibility/2006">
                    <mc:Choice xmlns:v="urn:schemas-microsoft-com:vml" Requires="v">
                      <p:oleObj name="Equation" r:id="rId24" imgW="342720" imgH="203040" progId="Equation.DSMT4">
                        <p:embed/>
                      </p:oleObj>
                    </mc:Choice>
                    <mc:Fallback>
                      <p:oleObj name="Equation" r:id="rId24" imgW="342720" imgH="203040" progId="Equation.DSMT4">
                        <p:embed/>
                        <p:pic>
                          <p:nvPicPr>
                            <p:cNvPr id="103" name="对象 102"/>
                            <p:cNvPicPr>
                              <a:picLocks noChangeAspect="1" noChangeArrowheads="1"/>
                            </p:cNvPicPr>
                            <p:nvPr/>
                          </p:nvPicPr>
                          <p:blipFill>
                            <a:blip r:embed="rId25"/>
                            <a:srcRect/>
                            <a:stretch>
                              <a:fillRect/>
                            </a:stretch>
                          </p:blipFill>
                          <p:spPr bwMode="auto">
                            <a:xfrm>
                              <a:off x="4561458" y="3284984"/>
                              <a:ext cx="586606" cy="344333"/>
                            </a:xfrm>
                            <a:prstGeom prst="rect">
                              <a:avLst/>
                            </a:prstGeom>
                            <a:noFill/>
                            <a:ln>
                              <a:noFill/>
                            </a:ln>
                          </p:spPr>
                        </p:pic>
                      </p:oleObj>
                    </mc:Fallback>
                  </mc:AlternateContent>
                </a:graphicData>
              </a:graphic>
            </p:graphicFrame>
            <p:cxnSp>
              <p:nvCxnSpPr>
                <p:cNvPr id="105" name="直接箭头连接符 104"/>
                <p:cNvCxnSpPr/>
                <p:nvPr/>
              </p:nvCxnSpPr>
              <p:spPr bwMode="auto">
                <a:xfrm flipH="1">
                  <a:off x="4151414" y="3429000"/>
                  <a:ext cx="432690"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7" name="直接箭头连接符 106"/>
                <p:cNvCxnSpPr/>
                <p:nvPr/>
              </p:nvCxnSpPr>
              <p:spPr bwMode="auto">
                <a:xfrm>
                  <a:off x="5148064" y="3429000"/>
                  <a:ext cx="341655"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9" name="直接连接符 108"/>
                <p:cNvCxnSpPr>
                  <a:endCxn id="96" idx="1"/>
                </p:cNvCxnSpPr>
                <p:nvPr/>
              </p:nvCxnSpPr>
              <p:spPr bwMode="auto">
                <a:xfrm>
                  <a:off x="5221533" y="3486774"/>
                  <a:ext cx="0" cy="341735"/>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11" name="直接箭头连接符 110"/>
                <p:cNvCxnSpPr/>
                <p:nvPr/>
              </p:nvCxnSpPr>
              <p:spPr bwMode="auto">
                <a:xfrm flipV="1">
                  <a:off x="6804248" y="3947688"/>
                  <a:ext cx="0" cy="106548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13" name="直接箭头连接符 112"/>
                <p:cNvCxnSpPr/>
                <p:nvPr/>
              </p:nvCxnSpPr>
              <p:spPr bwMode="auto">
                <a:xfrm>
                  <a:off x="6804248" y="5416196"/>
                  <a:ext cx="0" cy="993598"/>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114" name="弧形 113"/>
                <p:cNvSpPr/>
                <p:nvPr/>
              </p:nvSpPr>
              <p:spPr bwMode="auto">
                <a:xfrm>
                  <a:off x="3995936" y="6193770"/>
                  <a:ext cx="307149" cy="360040"/>
                </a:xfrm>
                <a:prstGeom prst="arc">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15" name="弧形 114"/>
                <p:cNvSpPr/>
                <p:nvPr/>
              </p:nvSpPr>
              <p:spPr bwMode="auto">
                <a:xfrm>
                  <a:off x="4082458" y="3947688"/>
                  <a:ext cx="283061" cy="273400"/>
                </a:xfrm>
                <a:prstGeom prst="arc">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1710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116" name="对象 115"/>
                <p:cNvGraphicFramePr>
                  <a:graphicFrameLocks noChangeAspect="1"/>
                </p:cNvGraphicFramePr>
                <p:nvPr/>
              </p:nvGraphicFramePr>
              <p:xfrm>
                <a:off x="4385005" y="3934053"/>
                <a:ext cx="250784" cy="330578"/>
              </p:xfrm>
              <a:graphic>
                <a:graphicData uri="http://schemas.openxmlformats.org/presentationml/2006/ole">
                  <mc:AlternateContent xmlns:mc="http://schemas.openxmlformats.org/markup-compatibility/2006">
                    <mc:Choice xmlns:v="urn:schemas-microsoft-com:vml" Requires="v">
                      <p:oleObj name="Equation" r:id="rId26" imgW="152280" imgH="203040" progId="Equation.DSMT4">
                        <p:embed/>
                      </p:oleObj>
                    </mc:Choice>
                    <mc:Fallback>
                      <p:oleObj name="Equation" r:id="rId26" imgW="152280" imgH="203040" progId="Equation.DSMT4">
                        <p:embed/>
                        <p:pic>
                          <p:nvPicPr>
                            <p:cNvPr id="116" name="对象 115"/>
                            <p:cNvPicPr>
                              <a:picLocks noChangeAspect="1" noChangeArrowheads="1"/>
                            </p:cNvPicPr>
                            <p:nvPr/>
                          </p:nvPicPr>
                          <p:blipFill>
                            <a:blip r:embed="rId27"/>
                            <a:srcRect/>
                            <a:stretch>
                              <a:fillRect/>
                            </a:stretch>
                          </p:blipFill>
                          <p:spPr bwMode="auto">
                            <a:xfrm>
                              <a:off x="4385005" y="3934053"/>
                              <a:ext cx="250784" cy="330578"/>
                            </a:xfrm>
                            <a:prstGeom prst="rect">
                              <a:avLst/>
                            </a:prstGeom>
                            <a:noFill/>
                            <a:ln>
                              <a:noFill/>
                            </a:ln>
                          </p:spPr>
                        </p:pic>
                      </p:oleObj>
                    </mc:Fallback>
                  </mc:AlternateContent>
                </a:graphicData>
              </a:graphic>
            </p:graphicFrame>
            <p:graphicFrame>
              <p:nvGraphicFramePr>
                <p:cNvPr id="123" name="对象 122"/>
                <p:cNvGraphicFramePr>
                  <a:graphicFrameLocks noChangeAspect="1"/>
                </p:cNvGraphicFramePr>
                <p:nvPr/>
              </p:nvGraphicFramePr>
              <p:xfrm>
                <a:off x="4125438" y="4432034"/>
                <a:ext cx="368300" cy="465138"/>
              </p:xfrm>
              <a:graphic>
                <a:graphicData uri="http://schemas.openxmlformats.org/presentationml/2006/ole">
                  <mc:AlternateContent xmlns:mc="http://schemas.openxmlformats.org/markup-compatibility/2006">
                    <mc:Choice xmlns:v="urn:schemas-microsoft-com:vml" Requires="v">
                      <p:oleObj name="Equation" r:id="rId28" imgW="177480" imgH="228600" progId="Equation.DSMT4">
                        <p:embed/>
                      </p:oleObj>
                    </mc:Choice>
                    <mc:Fallback>
                      <p:oleObj name="Equation" r:id="rId28" imgW="177480" imgH="228600" progId="Equation.DSMT4">
                        <p:embed/>
                        <p:pic>
                          <p:nvPicPr>
                            <p:cNvPr id="123" name="对象 122"/>
                            <p:cNvPicPr>
                              <a:picLocks noChangeAspect="1" noChangeArrowheads="1"/>
                            </p:cNvPicPr>
                            <p:nvPr/>
                          </p:nvPicPr>
                          <p:blipFill>
                            <a:blip r:embed="rId29"/>
                            <a:srcRect/>
                            <a:stretch>
                              <a:fillRect/>
                            </a:stretch>
                          </p:blipFill>
                          <p:spPr bwMode="auto">
                            <a:xfrm>
                              <a:off x="4125438" y="4432034"/>
                              <a:ext cx="3683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 name="对象 128"/>
                <p:cNvGraphicFramePr>
                  <a:graphicFrameLocks noChangeAspect="1"/>
                </p:cNvGraphicFramePr>
                <p:nvPr/>
              </p:nvGraphicFramePr>
              <p:xfrm>
                <a:off x="4122409" y="5416650"/>
                <a:ext cx="261937" cy="361950"/>
              </p:xfrm>
              <a:graphic>
                <a:graphicData uri="http://schemas.openxmlformats.org/presentationml/2006/ole">
                  <mc:AlternateContent xmlns:mc="http://schemas.openxmlformats.org/markup-compatibility/2006">
                    <mc:Choice xmlns:v="urn:schemas-microsoft-com:vml" Requires="v">
                      <p:oleObj name="Equation" r:id="rId30" imgW="126720" imgH="177480" progId="Equation.DSMT4">
                        <p:embed/>
                      </p:oleObj>
                    </mc:Choice>
                    <mc:Fallback>
                      <p:oleObj name="Equation" r:id="rId30" imgW="126720" imgH="177480" progId="Equation.DSMT4">
                        <p:embed/>
                        <p:pic>
                          <p:nvPicPr>
                            <p:cNvPr id="129" name="对象 128"/>
                            <p:cNvPicPr>
                              <a:picLocks noChangeAspect="1" noChangeArrowheads="1"/>
                            </p:cNvPicPr>
                            <p:nvPr/>
                          </p:nvPicPr>
                          <p:blipFill>
                            <a:blip r:embed="rId31"/>
                            <a:srcRect/>
                            <a:stretch>
                              <a:fillRect/>
                            </a:stretch>
                          </p:blipFill>
                          <p:spPr bwMode="auto">
                            <a:xfrm>
                              <a:off x="4122409" y="5416650"/>
                              <a:ext cx="2619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5275156" y="4651227"/>
                <a:ext cx="900000" cy="282645"/>
              </p:xfrm>
              <a:graphic>
                <a:graphicData uri="http://schemas.openxmlformats.org/presentationml/2006/ole">
                  <mc:AlternateContent xmlns:mc="http://schemas.openxmlformats.org/markup-compatibility/2006">
                    <mc:Choice xmlns:v="urn:schemas-microsoft-com:vml" Requires="v">
                      <p:oleObj name="Equation" r:id="rId32" imgW="558720" imgH="177480" progId="Equation.DSMT4">
                        <p:embed/>
                      </p:oleObj>
                    </mc:Choice>
                    <mc:Fallback>
                      <p:oleObj name="Equation" r:id="rId32" imgW="558720" imgH="177480" progId="Equation.DSMT4">
                        <p:embed/>
                        <p:pic>
                          <p:nvPicPr>
                            <p:cNvPr id="5" name="对象 4"/>
                            <p:cNvPicPr>
                              <a:picLocks noChangeAspect="1" noChangeArrowheads="1"/>
                            </p:cNvPicPr>
                            <p:nvPr/>
                          </p:nvPicPr>
                          <p:blipFill>
                            <a:blip r:embed="rId33"/>
                            <a:srcRect/>
                            <a:stretch>
                              <a:fillRect/>
                            </a:stretch>
                          </p:blipFill>
                          <p:spPr bwMode="auto">
                            <a:xfrm>
                              <a:off x="5275156" y="4651227"/>
                              <a:ext cx="900000" cy="282645"/>
                            </a:xfrm>
                            <a:prstGeom prst="rect">
                              <a:avLst/>
                            </a:prstGeom>
                            <a:noFill/>
                            <a:ln>
                              <a:noFill/>
                            </a:ln>
                          </p:spPr>
                        </p:pic>
                      </p:oleObj>
                    </mc:Fallback>
                  </mc:AlternateContent>
                </a:graphicData>
              </a:graphic>
            </p:graphicFrame>
            <p:cxnSp>
              <p:nvCxnSpPr>
                <p:cNvPr id="10" name="直接箭头连接符 9"/>
                <p:cNvCxnSpPr/>
                <p:nvPr/>
              </p:nvCxnSpPr>
              <p:spPr bwMode="auto">
                <a:xfrm flipH="1" flipV="1">
                  <a:off x="5004048" y="4581128"/>
                  <a:ext cx="271108" cy="202353"/>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54" name="弧形 53"/>
                <p:cNvSpPr/>
                <p:nvPr/>
              </p:nvSpPr>
              <p:spPr bwMode="auto">
                <a:xfrm>
                  <a:off x="4816508" y="3933056"/>
                  <a:ext cx="283061" cy="273400"/>
                </a:xfrm>
                <a:prstGeom prst="arc">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1050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12" name="对象 11"/>
                <p:cNvGraphicFramePr>
                  <a:graphicFrameLocks noChangeAspect="1"/>
                </p:cNvGraphicFramePr>
                <p:nvPr/>
              </p:nvGraphicFramePr>
              <p:xfrm>
                <a:off x="4745044" y="3918542"/>
                <a:ext cx="261938" cy="361950"/>
              </p:xfrm>
              <a:graphic>
                <a:graphicData uri="http://schemas.openxmlformats.org/presentationml/2006/ole">
                  <mc:AlternateContent xmlns:mc="http://schemas.openxmlformats.org/markup-compatibility/2006">
                    <mc:Choice xmlns:v="urn:schemas-microsoft-com:vml" Requires="v">
                      <p:oleObj name="Equation" r:id="rId34" imgW="126720" imgH="177480" progId="Equation.DSMT4">
                        <p:embed/>
                      </p:oleObj>
                    </mc:Choice>
                    <mc:Fallback>
                      <p:oleObj name="Equation" r:id="rId34" imgW="126720" imgH="177480" progId="Equation.DSMT4">
                        <p:embed/>
                        <p:pic>
                          <p:nvPicPr>
                            <p:cNvPr id="12" name="对象 1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745044" y="3918542"/>
                              <a:ext cx="2619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3" name="对象 62"/>
              <p:cNvGraphicFramePr>
                <a:graphicFrameLocks noChangeAspect="1"/>
              </p:cNvGraphicFramePr>
              <p:nvPr/>
            </p:nvGraphicFramePr>
            <p:xfrm>
              <a:off x="6942138" y="5500688"/>
              <a:ext cx="1262062" cy="412750"/>
            </p:xfrm>
            <a:graphic>
              <a:graphicData uri="http://schemas.openxmlformats.org/presentationml/2006/ole">
                <mc:AlternateContent xmlns:mc="http://schemas.openxmlformats.org/markup-compatibility/2006">
                  <mc:Choice xmlns:v="urn:schemas-microsoft-com:vml" Requires="v">
                    <p:oleObj name="Equation" r:id="rId36" imgW="609480" imgH="203040" progId="Equation.DSMT4">
                      <p:embed/>
                    </p:oleObj>
                  </mc:Choice>
                  <mc:Fallback>
                    <p:oleObj name="Equation" r:id="rId36" imgW="609480" imgH="203040" progId="Equation.DSMT4">
                      <p:embed/>
                      <p:pic>
                        <p:nvPicPr>
                          <p:cNvPr id="63" name="对象 62"/>
                          <p:cNvPicPr>
                            <a:picLocks noChangeAspect="1" noChangeArrowheads="1"/>
                          </p:cNvPicPr>
                          <p:nvPr/>
                        </p:nvPicPr>
                        <p:blipFill>
                          <a:blip r:embed="rId37"/>
                          <a:srcRect/>
                          <a:stretch>
                            <a:fillRect/>
                          </a:stretch>
                        </p:blipFill>
                        <p:spPr bwMode="auto">
                          <a:xfrm>
                            <a:off x="6942138" y="5500688"/>
                            <a:ext cx="12620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椭圆 19"/>
              <p:cNvSpPr>
                <a:spLocks noChangeAspect="1"/>
              </p:cNvSpPr>
              <p:nvPr/>
            </p:nvSpPr>
            <p:spPr bwMode="auto">
              <a:xfrm>
                <a:off x="6870204" y="5603754"/>
                <a:ext cx="72000" cy="72000"/>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68" name="对象 67"/>
              <p:cNvGraphicFramePr>
                <a:graphicFrameLocks noChangeAspect="1"/>
              </p:cNvGraphicFramePr>
              <p:nvPr/>
            </p:nvGraphicFramePr>
            <p:xfrm>
              <a:off x="6732240" y="5013176"/>
              <a:ext cx="1262062" cy="412750"/>
            </p:xfrm>
            <a:graphic>
              <a:graphicData uri="http://schemas.openxmlformats.org/presentationml/2006/ole">
                <mc:AlternateContent xmlns:mc="http://schemas.openxmlformats.org/markup-compatibility/2006">
                  <mc:Choice xmlns:v="urn:schemas-microsoft-com:vml" Requires="v">
                    <p:oleObj name="Equation" r:id="rId38" imgW="609480" imgH="203040" progId="Equation.DSMT4">
                      <p:embed/>
                    </p:oleObj>
                  </mc:Choice>
                  <mc:Fallback>
                    <p:oleObj name="Equation" r:id="rId38" imgW="609480" imgH="203040" progId="Equation.DSMT4">
                      <p:embed/>
                      <p:pic>
                        <p:nvPicPr>
                          <p:cNvPr id="68" name="对象 67"/>
                          <p:cNvPicPr>
                            <a:picLocks noChangeAspect="1" noChangeArrowheads="1"/>
                          </p:cNvPicPr>
                          <p:nvPr/>
                        </p:nvPicPr>
                        <p:blipFill>
                          <a:blip r:embed="rId39"/>
                          <a:srcRect/>
                          <a:stretch>
                            <a:fillRect/>
                          </a:stretch>
                        </p:blipFill>
                        <p:spPr bwMode="auto">
                          <a:xfrm>
                            <a:off x="6732240" y="5013176"/>
                            <a:ext cx="12620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椭圆 68"/>
              <p:cNvSpPr>
                <a:spLocks noChangeAspect="1"/>
              </p:cNvSpPr>
              <p:nvPr/>
            </p:nvSpPr>
            <p:spPr bwMode="auto">
              <a:xfrm>
                <a:off x="6602738" y="5188250"/>
                <a:ext cx="72000" cy="72000"/>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pSp>
        <p:sp>
          <p:nvSpPr>
            <p:cNvPr id="46" name="椭圆 45">
              <a:extLst>
                <a:ext uri="{FF2B5EF4-FFF2-40B4-BE49-F238E27FC236}">
                  <a16:creationId xmlns:a16="http://schemas.microsoft.com/office/drawing/2014/main" id="{D55AFEB2-A7EA-49FA-B041-EE27AD17C4D9}"/>
                </a:ext>
              </a:extLst>
            </p:cNvPr>
            <p:cNvSpPr/>
            <p:nvPr/>
          </p:nvSpPr>
          <p:spPr bwMode="auto">
            <a:xfrm>
              <a:off x="6396264" y="4881192"/>
              <a:ext cx="144016" cy="144016"/>
            </a:xfrm>
            <a:prstGeom prst="ellipse">
              <a:avLst/>
            </a:prstGeom>
            <a:solidFill>
              <a:srgbClr val="FF66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pSp>
      <p:sp>
        <p:nvSpPr>
          <p:cNvPr id="3" name="日期占位符 2">
            <a:extLst>
              <a:ext uri="{FF2B5EF4-FFF2-40B4-BE49-F238E27FC236}">
                <a16:creationId xmlns:a16="http://schemas.microsoft.com/office/drawing/2014/main" id="{F6134271-AB14-47E7-8A84-467645E1ED1C}"/>
              </a:ext>
            </a:extLst>
          </p:cNvPr>
          <p:cNvSpPr>
            <a:spLocks noGrp="1"/>
          </p:cNvSpPr>
          <p:nvPr>
            <p:ph type="dt" sz="half" idx="2"/>
          </p:nvPr>
        </p:nvSpPr>
        <p:spPr/>
        <p:txBody>
          <a:bodyPr/>
          <a:lstStyle/>
          <a:p>
            <a:pPr>
              <a:defRPr/>
            </a:pPr>
            <a:fld id="{58C2EB85-C862-43D9-8494-2CCBE4F6EF06}" type="datetime1">
              <a:rPr kumimoji="0" lang="zh-CN" altLang="en-US" smtClean="0"/>
              <a:t>2022/11/23</a:t>
            </a:fld>
            <a:endParaRPr kumimoji="0" lang="zh-CN" altLang="en-US" dirty="0"/>
          </a:p>
        </p:txBody>
      </p:sp>
      <p:sp>
        <p:nvSpPr>
          <p:cNvPr id="7" name="页脚占位符 6">
            <a:extLst>
              <a:ext uri="{FF2B5EF4-FFF2-40B4-BE49-F238E27FC236}">
                <a16:creationId xmlns:a16="http://schemas.microsoft.com/office/drawing/2014/main" id="{46AEF272-3B96-4ED3-A1B5-33FA43845ED9}"/>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875639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a:t>
            </a:r>
          </a:p>
        </p:txBody>
      </p:sp>
      <p:sp>
        <p:nvSpPr>
          <p:cNvPr id="44" name="Rectangle 3"/>
          <p:cNvSpPr>
            <a:spLocks noChangeArrowheads="1"/>
          </p:cNvSpPr>
          <p:nvPr/>
        </p:nvSpPr>
        <p:spPr bwMode="auto">
          <a:xfrm>
            <a:off x="323528" y="1340768"/>
            <a:ext cx="82961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       在折叠过程中，木条外端点扫过的曲面方程为</a:t>
            </a:r>
          </a:p>
        </p:txBody>
      </p:sp>
      <p:sp>
        <p:nvSpPr>
          <p:cNvPr id="66" name="Rectangle 3"/>
          <p:cNvSpPr>
            <a:spLocks noChangeArrowheads="1"/>
          </p:cNvSpPr>
          <p:nvPr/>
        </p:nvSpPr>
        <p:spPr bwMode="auto">
          <a:xfrm>
            <a:off x="475928" y="3019018"/>
            <a:ext cx="82961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木条上任一点 </a:t>
            </a:r>
            <a:r>
              <a:rPr lang="en-US" altLang="zh-CN" sz="2000" i="1" dirty="0">
                <a:solidFill>
                  <a:srgbClr val="000000"/>
                </a:solidFill>
                <a:latin typeface="+mn-lt"/>
                <a:ea typeface="微软雅黑" panose="020B0503020204020204" pitchFamily="34" charset="-122"/>
              </a:rPr>
              <a:t>B </a:t>
            </a:r>
            <a:r>
              <a:rPr lang="zh-CN" altLang="en-US" sz="2000" dirty="0">
                <a:solidFill>
                  <a:srgbClr val="000000"/>
                </a:solidFill>
                <a:latin typeface="+mn-lt"/>
                <a:ea typeface="微软雅黑" panose="020B0503020204020204" pitchFamily="34" charset="-122"/>
              </a:rPr>
              <a:t>的坐标满足</a:t>
            </a:r>
          </a:p>
        </p:txBody>
      </p:sp>
      <p:graphicFrame>
        <p:nvGraphicFramePr>
          <p:cNvPr id="21" name="对象 20"/>
          <p:cNvGraphicFramePr>
            <a:graphicFrameLocks noChangeAspect="1"/>
          </p:cNvGraphicFramePr>
          <p:nvPr/>
        </p:nvGraphicFramePr>
        <p:xfrm>
          <a:off x="863525" y="2136775"/>
          <a:ext cx="4500563" cy="558800"/>
        </p:xfrm>
        <a:graphic>
          <a:graphicData uri="http://schemas.openxmlformats.org/presentationml/2006/ole">
            <mc:AlternateContent xmlns:mc="http://schemas.openxmlformats.org/markup-compatibility/2006">
              <mc:Choice xmlns:v="urn:schemas-microsoft-com:vml" Requires="v">
                <p:oleObj name="Equation" r:id="rId2" imgW="2628720" imgH="330120" progId="Equation.DSMT4">
                  <p:embed/>
                </p:oleObj>
              </mc:Choice>
              <mc:Fallback>
                <p:oleObj name="Equation" r:id="rId2" imgW="2628720" imgH="330120" progId="Equation.DSMT4">
                  <p:embed/>
                  <p:pic>
                    <p:nvPicPr>
                      <p:cNvPr id="21" name="对象 20"/>
                      <p:cNvPicPr>
                        <a:picLocks noChangeAspect="1" noChangeArrowheads="1"/>
                      </p:cNvPicPr>
                      <p:nvPr/>
                    </p:nvPicPr>
                    <p:blipFill>
                      <a:blip r:embed="rId3"/>
                      <a:srcRect/>
                      <a:stretch>
                        <a:fillRect/>
                      </a:stretch>
                    </p:blipFill>
                    <p:spPr bwMode="auto">
                      <a:xfrm>
                        <a:off x="863525" y="2136775"/>
                        <a:ext cx="45005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组合 6"/>
          <p:cNvGrpSpPr/>
          <p:nvPr/>
        </p:nvGrpSpPr>
        <p:grpSpPr>
          <a:xfrm>
            <a:off x="5110566" y="2816770"/>
            <a:ext cx="3853922" cy="2628454"/>
            <a:chOff x="5110566" y="3284984"/>
            <a:chExt cx="3853922" cy="2628454"/>
          </a:xfrm>
        </p:grpSpPr>
        <p:graphicFrame>
          <p:nvGraphicFramePr>
            <p:cNvPr id="51" name="对象 50"/>
            <p:cNvGraphicFramePr>
              <a:graphicFrameLocks noChangeAspect="1"/>
            </p:cNvGraphicFramePr>
            <p:nvPr/>
          </p:nvGraphicFramePr>
          <p:xfrm>
            <a:off x="7015390" y="3508053"/>
            <a:ext cx="257175" cy="280987"/>
          </p:xfrm>
          <a:graphic>
            <a:graphicData uri="http://schemas.openxmlformats.org/presentationml/2006/ole">
              <mc:AlternateContent xmlns:mc="http://schemas.openxmlformats.org/markup-compatibility/2006">
                <mc:Choice xmlns:v="urn:schemas-microsoft-com:vml" Requires="v">
                  <p:oleObj name="Equation" r:id="rId4" imgW="126720" imgH="139680" progId="Equation.DSMT4">
                    <p:embed/>
                  </p:oleObj>
                </mc:Choice>
                <mc:Fallback>
                  <p:oleObj name="Equation" r:id="rId4" imgW="126720" imgH="139680" progId="Equation.DSMT4">
                    <p:embed/>
                    <p:pic>
                      <p:nvPicPr>
                        <p:cNvPr id="51" name="对象 50"/>
                        <p:cNvPicPr>
                          <a:picLocks noChangeAspect="1" noChangeArrowheads="1"/>
                        </p:cNvPicPr>
                        <p:nvPr/>
                      </p:nvPicPr>
                      <p:blipFill>
                        <a:blip r:embed="rId5"/>
                        <a:srcRect/>
                        <a:stretch>
                          <a:fillRect/>
                        </a:stretch>
                      </p:blipFill>
                      <p:spPr bwMode="auto">
                        <a:xfrm>
                          <a:off x="7015390" y="3508053"/>
                          <a:ext cx="257175" cy="280987"/>
                        </a:xfrm>
                        <a:prstGeom prst="rect">
                          <a:avLst/>
                        </a:prstGeom>
                        <a:noFill/>
                        <a:ln>
                          <a:noFill/>
                        </a:ln>
                      </p:spPr>
                    </p:pic>
                  </p:oleObj>
                </mc:Fallback>
              </mc:AlternateContent>
            </a:graphicData>
          </a:graphic>
        </p:graphicFrame>
        <p:sp>
          <p:nvSpPr>
            <p:cNvPr id="56" name="矩形 55"/>
            <p:cNvSpPr/>
            <p:nvPr/>
          </p:nvSpPr>
          <p:spPr bwMode="auto">
            <a:xfrm>
              <a:off x="5896530" y="3752191"/>
              <a:ext cx="2736304" cy="152399"/>
            </a:xfrm>
            <a:prstGeom prst="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57" name="直接箭头连接符 56"/>
            <p:cNvCxnSpPr/>
            <p:nvPr/>
          </p:nvCxnSpPr>
          <p:spPr bwMode="auto">
            <a:xfrm flipH="1">
              <a:off x="5309004" y="3904589"/>
              <a:ext cx="3655484" cy="0"/>
            </a:xfrm>
            <a:prstGeom prst="straightConnector1">
              <a:avLst/>
            </a:prstGeom>
            <a:solidFill>
              <a:srgbClr val="FFFFFF"/>
            </a:solidFill>
            <a:ln w="190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59" name="对象 58"/>
            <p:cNvGraphicFramePr>
              <a:graphicFrameLocks noChangeAspect="1"/>
            </p:cNvGraphicFramePr>
            <p:nvPr/>
          </p:nvGraphicFramePr>
          <p:xfrm>
            <a:off x="5110566" y="3486774"/>
            <a:ext cx="396875" cy="465137"/>
          </p:xfrm>
          <a:graphic>
            <a:graphicData uri="http://schemas.openxmlformats.org/presentationml/2006/ole">
              <mc:AlternateContent xmlns:mc="http://schemas.openxmlformats.org/markup-compatibility/2006">
                <mc:Choice xmlns:v="urn:schemas-microsoft-com:vml" Requires="v">
                  <p:oleObj name="Equation" r:id="rId6" imgW="139680" imgH="164880" progId="Equation.DSMT4">
                    <p:embed/>
                  </p:oleObj>
                </mc:Choice>
                <mc:Fallback>
                  <p:oleObj name="Equation" r:id="rId6" imgW="139680" imgH="164880" progId="Equation.DSMT4">
                    <p:embed/>
                    <p:pic>
                      <p:nvPicPr>
                        <p:cNvPr id="59" name="对象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0566" y="3486774"/>
                          <a:ext cx="3968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 name="对象 59"/>
            <p:cNvGraphicFramePr>
              <a:graphicFrameLocks noChangeAspect="1"/>
            </p:cNvGraphicFramePr>
            <p:nvPr/>
          </p:nvGraphicFramePr>
          <p:xfrm>
            <a:off x="7360104" y="4123244"/>
            <a:ext cx="361950" cy="357188"/>
          </p:xfrm>
          <a:graphic>
            <a:graphicData uri="http://schemas.openxmlformats.org/presentationml/2006/ole">
              <mc:AlternateContent xmlns:mc="http://schemas.openxmlformats.org/markup-compatibility/2006">
                <mc:Choice xmlns:v="urn:schemas-microsoft-com:vml" Requires="v">
                  <p:oleObj name="Equation" r:id="rId8" imgW="126720" imgH="126720" progId="Equation.DSMT4">
                    <p:embed/>
                  </p:oleObj>
                </mc:Choice>
                <mc:Fallback>
                  <p:oleObj name="Equation" r:id="rId8" imgW="126720" imgH="126720" progId="Equation.DSMT4">
                    <p:embed/>
                    <p:pic>
                      <p:nvPicPr>
                        <p:cNvPr id="60" name="对象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0104" y="4123244"/>
                          <a:ext cx="3619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矩形 60"/>
            <p:cNvSpPr/>
            <p:nvPr/>
          </p:nvSpPr>
          <p:spPr bwMode="auto">
            <a:xfrm>
              <a:off x="6385524" y="3804116"/>
              <a:ext cx="3600" cy="195873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1800000"/>
              </a:camera>
              <a:lightRig rig="threePt" dir="t"/>
            </a:scene3d>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64" name="对象 63"/>
            <p:cNvGraphicFramePr>
              <a:graphicFrameLocks noChangeAspect="1"/>
            </p:cNvGraphicFramePr>
            <p:nvPr/>
          </p:nvGraphicFramePr>
          <p:xfrm>
            <a:off x="7325228" y="3861048"/>
            <a:ext cx="361950" cy="393700"/>
          </p:xfrm>
          <a:graphic>
            <a:graphicData uri="http://schemas.openxmlformats.org/presentationml/2006/ole">
              <mc:AlternateContent xmlns:mc="http://schemas.openxmlformats.org/markup-compatibility/2006">
                <mc:Choice xmlns:v="urn:schemas-microsoft-com:vml" Requires="v">
                  <p:oleObj name="Equation" r:id="rId10" imgW="126720" imgH="139680" progId="Equation.DSMT4">
                    <p:embed/>
                  </p:oleObj>
                </mc:Choice>
                <mc:Fallback>
                  <p:oleObj name="Equation" r:id="rId10" imgW="126720" imgH="139680" progId="Equation.DSMT4">
                    <p:embed/>
                    <p:pic>
                      <p:nvPicPr>
                        <p:cNvPr id="64" name="对象 6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5228" y="3861048"/>
                          <a:ext cx="361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 name="矩形 64"/>
            <p:cNvSpPr/>
            <p:nvPr/>
          </p:nvSpPr>
          <p:spPr bwMode="auto">
            <a:xfrm>
              <a:off x="6966649" y="3752309"/>
              <a:ext cx="683310" cy="152399"/>
            </a:xfrm>
            <a:prstGeom prst="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67" name="直接箭头连接符 66"/>
            <p:cNvCxnSpPr/>
            <p:nvPr/>
          </p:nvCxnSpPr>
          <p:spPr bwMode="auto">
            <a:xfrm>
              <a:off x="7325228" y="3284984"/>
              <a:ext cx="0" cy="112310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68" name="直接连接符 67"/>
            <p:cNvCxnSpPr/>
            <p:nvPr/>
          </p:nvCxnSpPr>
          <p:spPr bwMode="auto">
            <a:xfrm>
              <a:off x="5896530" y="3284984"/>
              <a:ext cx="0" cy="547597"/>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aphicFrame>
          <p:nvGraphicFramePr>
            <p:cNvPr id="69" name="对象 68"/>
            <p:cNvGraphicFramePr>
              <a:graphicFrameLocks noChangeAspect="1"/>
            </p:cNvGraphicFramePr>
            <p:nvPr/>
          </p:nvGraphicFramePr>
          <p:xfrm>
            <a:off x="6306574" y="3284984"/>
            <a:ext cx="586606" cy="344333"/>
          </p:xfrm>
          <a:graphic>
            <a:graphicData uri="http://schemas.openxmlformats.org/presentationml/2006/ole">
              <mc:AlternateContent xmlns:mc="http://schemas.openxmlformats.org/markup-compatibility/2006">
                <mc:Choice xmlns:v="urn:schemas-microsoft-com:vml" Requires="v">
                  <p:oleObj name="Equation" r:id="rId12" imgW="342720" imgH="203040" progId="Equation.DSMT4">
                    <p:embed/>
                  </p:oleObj>
                </mc:Choice>
                <mc:Fallback>
                  <p:oleObj name="Equation" r:id="rId12" imgW="342720" imgH="203040" progId="Equation.DSMT4">
                    <p:embed/>
                    <p:pic>
                      <p:nvPicPr>
                        <p:cNvPr id="69" name="对象 68"/>
                        <p:cNvPicPr>
                          <a:picLocks noChangeAspect="1" noChangeArrowheads="1"/>
                        </p:cNvPicPr>
                        <p:nvPr/>
                      </p:nvPicPr>
                      <p:blipFill>
                        <a:blip r:embed="rId13"/>
                        <a:srcRect/>
                        <a:stretch>
                          <a:fillRect/>
                        </a:stretch>
                      </p:blipFill>
                      <p:spPr bwMode="auto">
                        <a:xfrm>
                          <a:off x="6306574" y="3284984"/>
                          <a:ext cx="586606" cy="344333"/>
                        </a:xfrm>
                        <a:prstGeom prst="rect">
                          <a:avLst/>
                        </a:prstGeom>
                        <a:noFill/>
                        <a:ln>
                          <a:noFill/>
                        </a:ln>
                      </p:spPr>
                    </p:pic>
                  </p:oleObj>
                </mc:Fallback>
              </mc:AlternateContent>
            </a:graphicData>
          </a:graphic>
        </p:graphicFrame>
        <p:cxnSp>
          <p:nvCxnSpPr>
            <p:cNvPr id="70" name="直接箭头连接符 69"/>
            <p:cNvCxnSpPr/>
            <p:nvPr/>
          </p:nvCxnSpPr>
          <p:spPr bwMode="auto">
            <a:xfrm flipH="1">
              <a:off x="5896530" y="3429000"/>
              <a:ext cx="432690"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1" name="直接箭头连接符 70"/>
            <p:cNvCxnSpPr/>
            <p:nvPr/>
          </p:nvCxnSpPr>
          <p:spPr bwMode="auto">
            <a:xfrm>
              <a:off x="6893180" y="3429000"/>
              <a:ext cx="341655" cy="0"/>
            </a:xfrm>
            <a:prstGeom prst="straightConnector1">
              <a:avLst/>
            </a:prstGeom>
            <a:solidFill>
              <a:srgbClr val="FFFF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72" name="直接连接符 71"/>
            <p:cNvCxnSpPr>
              <a:endCxn id="65" idx="1"/>
            </p:cNvCxnSpPr>
            <p:nvPr/>
          </p:nvCxnSpPr>
          <p:spPr bwMode="auto">
            <a:xfrm>
              <a:off x="6966649" y="3486774"/>
              <a:ext cx="0" cy="341735"/>
            </a:xfrm>
            <a:prstGeom prst="line">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76" name="弧形 75"/>
            <p:cNvSpPr/>
            <p:nvPr/>
          </p:nvSpPr>
          <p:spPr bwMode="auto">
            <a:xfrm>
              <a:off x="5827574" y="3947688"/>
              <a:ext cx="283061" cy="273400"/>
            </a:xfrm>
            <a:prstGeom prst="arc">
              <a:avLst/>
            </a:prstGeom>
            <a:solidFill>
              <a:srgbClr val="FFFFFF"/>
            </a:solidFill>
            <a:ln w="9525" cap="flat" cmpd="sng" algn="ctr">
              <a:solidFill>
                <a:srgbClr val="000000"/>
              </a:solidFill>
              <a:prstDash val="solid"/>
              <a:round/>
              <a:headEnd type="none" w="med" len="med"/>
              <a:tailEnd type="none" w="med" len="med"/>
            </a:ln>
            <a:effectLst/>
            <a:scene3d>
              <a:camera prst="orthographicFront">
                <a:rot lat="0" lon="0" rev="17100000"/>
              </a:camera>
              <a:lightRig rig="threePt" dir="t"/>
            </a:scene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77" name="对象 76"/>
            <p:cNvGraphicFramePr>
              <a:graphicFrameLocks noChangeAspect="1"/>
            </p:cNvGraphicFramePr>
            <p:nvPr/>
          </p:nvGraphicFramePr>
          <p:xfrm>
            <a:off x="6130121" y="3934053"/>
            <a:ext cx="250784" cy="330578"/>
          </p:xfrm>
          <a:graphic>
            <a:graphicData uri="http://schemas.openxmlformats.org/presentationml/2006/ole">
              <mc:AlternateContent xmlns:mc="http://schemas.openxmlformats.org/markup-compatibility/2006">
                <mc:Choice xmlns:v="urn:schemas-microsoft-com:vml" Requires="v">
                  <p:oleObj name="Equation" r:id="rId14" imgW="152280" imgH="203040" progId="Equation.DSMT4">
                    <p:embed/>
                  </p:oleObj>
                </mc:Choice>
                <mc:Fallback>
                  <p:oleObj name="Equation" r:id="rId14" imgW="152280" imgH="203040" progId="Equation.DSMT4">
                    <p:embed/>
                    <p:pic>
                      <p:nvPicPr>
                        <p:cNvPr id="77" name="对象 76"/>
                        <p:cNvPicPr>
                          <a:picLocks noChangeAspect="1" noChangeArrowheads="1"/>
                        </p:cNvPicPr>
                        <p:nvPr/>
                      </p:nvPicPr>
                      <p:blipFill>
                        <a:blip r:embed="rId15"/>
                        <a:srcRect/>
                        <a:stretch>
                          <a:fillRect/>
                        </a:stretch>
                      </p:blipFill>
                      <p:spPr bwMode="auto">
                        <a:xfrm>
                          <a:off x="6130121" y="3934053"/>
                          <a:ext cx="250784" cy="330578"/>
                        </a:xfrm>
                        <a:prstGeom prst="rect">
                          <a:avLst/>
                        </a:prstGeom>
                        <a:noFill/>
                        <a:ln>
                          <a:noFill/>
                        </a:ln>
                      </p:spPr>
                    </p:pic>
                  </p:oleObj>
                </mc:Fallback>
              </mc:AlternateContent>
            </a:graphicData>
          </a:graphic>
        </p:graphicFrame>
        <p:graphicFrame>
          <p:nvGraphicFramePr>
            <p:cNvPr id="46" name="对象 45"/>
            <p:cNvGraphicFramePr>
              <a:graphicFrameLocks noChangeAspect="1"/>
            </p:cNvGraphicFramePr>
            <p:nvPr/>
          </p:nvGraphicFramePr>
          <p:xfrm>
            <a:off x="6942138" y="5500688"/>
            <a:ext cx="1262062" cy="412750"/>
          </p:xfrm>
          <a:graphic>
            <a:graphicData uri="http://schemas.openxmlformats.org/presentationml/2006/ole">
              <mc:AlternateContent xmlns:mc="http://schemas.openxmlformats.org/markup-compatibility/2006">
                <mc:Choice xmlns:v="urn:schemas-microsoft-com:vml" Requires="v">
                  <p:oleObj name="Equation" r:id="rId16" imgW="609480" imgH="203040" progId="Equation.DSMT4">
                    <p:embed/>
                  </p:oleObj>
                </mc:Choice>
                <mc:Fallback>
                  <p:oleObj name="Equation" r:id="rId16" imgW="609480" imgH="203040" progId="Equation.DSMT4">
                    <p:embed/>
                    <p:pic>
                      <p:nvPicPr>
                        <p:cNvPr id="46" name="对象 45"/>
                        <p:cNvPicPr>
                          <a:picLocks noChangeAspect="1" noChangeArrowheads="1"/>
                        </p:cNvPicPr>
                        <p:nvPr/>
                      </p:nvPicPr>
                      <p:blipFill>
                        <a:blip r:embed="rId17"/>
                        <a:srcRect/>
                        <a:stretch>
                          <a:fillRect/>
                        </a:stretch>
                      </p:blipFill>
                      <p:spPr bwMode="auto">
                        <a:xfrm>
                          <a:off x="6942138" y="5500688"/>
                          <a:ext cx="12620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椭圆 46"/>
            <p:cNvSpPr>
              <a:spLocks noChangeAspect="1"/>
            </p:cNvSpPr>
            <p:nvPr/>
          </p:nvSpPr>
          <p:spPr bwMode="auto">
            <a:xfrm>
              <a:off x="6870204" y="5603754"/>
              <a:ext cx="72000" cy="72000"/>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graphicFrame>
          <p:nvGraphicFramePr>
            <p:cNvPr id="48" name="对象 47"/>
            <p:cNvGraphicFramePr>
              <a:graphicFrameLocks noChangeAspect="1"/>
            </p:cNvGraphicFramePr>
            <p:nvPr/>
          </p:nvGraphicFramePr>
          <p:xfrm>
            <a:off x="6732240" y="5013176"/>
            <a:ext cx="1262062" cy="412750"/>
          </p:xfrm>
          <a:graphic>
            <a:graphicData uri="http://schemas.openxmlformats.org/presentationml/2006/ole">
              <mc:AlternateContent xmlns:mc="http://schemas.openxmlformats.org/markup-compatibility/2006">
                <mc:Choice xmlns:v="urn:schemas-microsoft-com:vml" Requires="v">
                  <p:oleObj name="Equation" r:id="rId18" imgW="609480" imgH="203040" progId="Equation.DSMT4">
                    <p:embed/>
                  </p:oleObj>
                </mc:Choice>
                <mc:Fallback>
                  <p:oleObj name="Equation" r:id="rId18" imgW="609480" imgH="203040" progId="Equation.DSMT4">
                    <p:embed/>
                    <p:pic>
                      <p:nvPicPr>
                        <p:cNvPr id="48" name="对象 47"/>
                        <p:cNvPicPr>
                          <a:picLocks noChangeAspect="1" noChangeArrowheads="1"/>
                        </p:cNvPicPr>
                        <p:nvPr/>
                      </p:nvPicPr>
                      <p:blipFill>
                        <a:blip r:embed="rId19"/>
                        <a:srcRect/>
                        <a:stretch>
                          <a:fillRect/>
                        </a:stretch>
                      </p:blipFill>
                      <p:spPr bwMode="auto">
                        <a:xfrm>
                          <a:off x="6732240" y="5013176"/>
                          <a:ext cx="12620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椭圆 48"/>
            <p:cNvSpPr>
              <a:spLocks noChangeAspect="1"/>
            </p:cNvSpPr>
            <p:nvPr/>
          </p:nvSpPr>
          <p:spPr bwMode="auto">
            <a:xfrm>
              <a:off x="6602738" y="5188250"/>
              <a:ext cx="72000" cy="72000"/>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4000" b="0" i="0" u="none" strike="noStrike" cap="none" normalizeH="0" baseline="0">
                <a:ln>
                  <a:noFill/>
                </a:ln>
                <a:solidFill>
                  <a:schemeClr val="tx1"/>
                </a:solidFill>
                <a:effectLst/>
                <a:latin typeface="Times New Roman" pitchFamily="18" charset="0"/>
                <a:ea typeface="楷体_GB2312" pitchFamily="49" charset="-122"/>
              </a:endParaRPr>
            </a:p>
          </p:txBody>
        </p:sp>
        <p:cxnSp>
          <p:nvCxnSpPr>
            <p:cNvPr id="3" name="直接连接符 2"/>
            <p:cNvCxnSpPr/>
            <p:nvPr/>
          </p:nvCxnSpPr>
          <p:spPr bwMode="auto">
            <a:xfrm flipV="1">
              <a:off x="6649680" y="3904589"/>
              <a:ext cx="10544" cy="1294205"/>
            </a:xfrm>
            <a:prstGeom prst="line">
              <a:avLst/>
            </a:prstGeom>
            <a:solidFill>
              <a:srgbClr val="FFFFFF"/>
            </a:solidFill>
            <a:ln w="952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p:spPr>
        </p:cxnSp>
      </p:grpSp>
      <p:graphicFrame>
        <p:nvGraphicFramePr>
          <p:cNvPr id="6" name="对象 5"/>
          <p:cNvGraphicFramePr>
            <a:graphicFrameLocks noChangeAspect="1"/>
          </p:cNvGraphicFramePr>
          <p:nvPr/>
        </p:nvGraphicFramePr>
        <p:xfrm>
          <a:off x="610096" y="3568223"/>
          <a:ext cx="4826000" cy="708025"/>
        </p:xfrm>
        <a:graphic>
          <a:graphicData uri="http://schemas.openxmlformats.org/presentationml/2006/ole">
            <mc:AlternateContent xmlns:mc="http://schemas.openxmlformats.org/markup-compatibility/2006">
              <mc:Choice xmlns:v="urn:schemas-microsoft-com:vml" Requires="v">
                <p:oleObj name="Equation" r:id="rId20" imgW="2819160" imgH="419040" progId="Equation.DSMT4">
                  <p:embed/>
                </p:oleObj>
              </mc:Choice>
              <mc:Fallback>
                <p:oleObj name="Equation" r:id="rId20" imgW="2819160" imgH="419040" progId="Equation.DSMT4">
                  <p:embed/>
                  <p:pic>
                    <p:nvPicPr>
                      <p:cNvPr id="6" name="对象 5"/>
                      <p:cNvPicPr>
                        <a:picLocks noChangeAspect="1" noChangeArrowheads="1"/>
                      </p:cNvPicPr>
                      <p:nvPr/>
                    </p:nvPicPr>
                    <p:blipFill>
                      <a:blip r:embed="rId21"/>
                      <a:srcRect/>
                      <a:stretch>
                        <a:fillRect/>
                      </a:stretch>
                    </p:blipFill>
                    <p:spPr bwMode="auto">
                      <a:xfrm>
                        <a:off x="610096" y="3568223"/>
                        <a:ext cx="4826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 name="Rectangle 3"/>
          <p:cNvSpPr>
            <a:spLocks noChangeArrowheads="1"/>
          </p:cNvSpPr>
          <p:nvPr/>
        </p:nvSpPr>
        <p:spPr bwMode="auto">
          <a:xfrm>
            <a:off x="467544" y="4459178"/>
            <a:ext cx="8296160"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桌脚边缘线即为曲面（</a:t>
            </a:r>
            <a:r>
              <a:rPr lang="en-US" altLang="zh-CN" sz="2000" dirty="0">
                <a:solidFill>
                  <a:srgbClr val="000000"/>
                </a:solidFill>
                <a:latin typeface="+mn-lt"/>
                <a:ea typeface="微软雅黑" panose="020B0503020204020204" pitchFamily="34" charset="-122"/>
              </a:rPr>
              <a:t>1</a:t>
            </a:r>
            <a:r>
              <a:rPr lang="zh-CN" altLang="en-US" sz="2000" dirty="0">
                <a:solidFill>
                  <a:srgbClr val="000000"/>
                </a:solidFill>
                <a:latin typeface="+mn-lt"/>
                <a:ea typeface="微软雅黑" panose="020B0503020204020204" pitchFamily="34" charset="-122"/>
              </a:rPr>
              <a:t>）和（</a:t>
            </a:r>
            <a:r>
              <a:rPr lang="en-US" altLang="zh-CN" sz="2000" dirty="0">
                <a:solidFill>
                  <a:srgbClr val="000000"/>
                </a:solidFill>
                <a:latin typeface="+mn-lt"/>
                <a:ea typeface="微软雅黑" panose="020B0503020204020204" pitchFamily="34" charset="-122"/>
              </a:rPr>
              <a:t>2</a:t>
            </a:r>
            <a:r>
              <a:rPr lang="zh-CN" altLang="en-US" sz="2000" dirty="0">
                <a:solidFill>
                  <a:srgbClr val="000000"/>
                </a:solidFill>
                <a:latin typeface="+mn-lt"/>
                <a:ea typeface="微软雅黑" panose="020B0503020204020204" pitchFamily="34" charset="-122"/>
              </a:rPr>
              <a:t>）的交线，即</a:t>
            </a:r>
          </a:p>
        </p:txBody>
      </p:sp>
      <p:graphicFrame>
        <p:nvGraphicFramePr>
          <p:cNvPr id="9" name="对象 8"/>
          <p:cNvGraphicFramePr>
            <a:graphicFrameLocks noChangeAspect="1"/>
          </p:cNvGraphicFramePr>
          <p:nvPr/>
        </p:nvGraphicFramePr>
        <p:xfrm>
          <a:off x="683568" y="5287963"/>
          <a:ext cx="3413125" cy="944562"/>
        </p:xfrm>
        <a:graphic>
          <a:graphicData uri="http://schemas.openxmlformats.org/presentationml/2006/ole">
            <mc:AlternateContent xmlns:mc="http://schemas.openxmlformats.org/markup-compatibility/2006">
              <mc:Choice xmlns:v="urn:schemas-microsoft-com:vml" Requires="v">
                <p:oleObj name="Equation" r:id="rId22" imgW="1993680" imgH="558720" progId="Equation.DSMT4">
                  <p:embed/>
                </p:oleObj>
              </mc:Choice>
              <mc:Fallback>
                <p:oleObj name="Equation" r:id="rId22" imgW="1993680" imgH="558720" progId="Equation.DSMT4">
                  <p:embed/>
                  <p:pic>
                    <p:nvPicPr>
                      <p:cNvPr id="9" name="对象 8"/>
                      <p:cNvPicPr>
                        <a:picLocks noChangeAspect="1" noChangeArrowheads="1"/>
                      </p:cNvPicPr>
                      <p:nvPr/>
                    </p:nvPicPr>
                    <p:blipFill>
                      <a:blip r:embed="rId23"/>
                      <a:srcRect/>
                      <a:stretch>
                        <a:fillRect/>
                      </a:stretch>
                    </p:blipFill>
                    <p:spPr bwMode="auto">
                      <a:xfrm>
                        <a:off x="683568" y="5287963"/>
                        <a:ext cx="341312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3164DF65-9273-41B0-AED0-2EF52AAEC379}"/>
              </a:ext>
            </a:extLst>
          </p:cNvPr>
          <p:cNvSpPr>
            <a:spLocks noGrp="1"/>
          </p:cNvSpPr>
          <p:nvPr>
            <p:ph type="dt" sz="half" idx="2"/>
          </p:nvPr>
        </p:nvSpPr>
        <p:spPr/>
        <p:txBody>
          <a:bodyPr/>
          <a:lstStyle/>
          <a:p>
            <a:pPr>
              <a:defRPr/>
            </a:pPr>
            <a:fld id="{8E55320A-1F33-4BDA-B018-CAF3D1B262B3}" type="datetime1">
              <a:rPr kumimoji="0" lang="zh-CN" altLang="en-US" smtClean="0"/>
              <a:t>2022/11/23</a:t>
            </a:fld>
            <a:endParaRPr kumimoji="0" lang="zh-CN" altLang="en-US" dirty="0"/>
          </a:p>
        </p:txBody>
      </p:sp>
      <p:sp>
        <p:nvSpPr>
          <p:cNvPr id="10" name="页脚占位符 9">
            <a:extLst>
              <a:ext uri="{FF2B5EF4-FFF2-40B4-BE49-F238E27FC236}">
                <a16:creationId xmlns:a16="http://schemas.microsoft.com/office/drawing/2014/main" id="{D8BF72A1-9A05-4954-9A0B-9B958E35F6DF}"/>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299028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a:t>
            </a:r>
          </a:p>
        </p:txBody>
      </p:sp>
      <p:grpSp>
        <p:nvGrpSpPr>
          <p:cNvPr id="2" name="组合 1"/>
          <p:cNvGrpSpPr/>
          <p:nvPr/>
        </p:nvGrpSpPr>
        <p:grpSpPr>
          <a:xfrm>
            <a:off x="323528" y="1340768"/>
            <a:ext cx="8296160" cy="499432"/>
            <a:chOff x="323528" y="1340768"/>
            <a:chExt cx="8296160" cy="499432"/>
          </a:xfrm>
        </p:grpSpPr>
        <p:sp>
          <p:nvSpPr>
            <p:cNvPr id="44" name="Rectangle 3"/>
            <p:cNvSpPr>
              <a:spLocks noChangeArrowheads="1"/>
            </p:cNvSpPr>
            <p:nvPr/>
          </p:nvSpPr>
          <p:spPr bwMode="auto">
            <a:xfrm>
              <a:off x="323528" y="1340768"/>
              <a:ext cx="8296160"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       木条开槽起点的 </a:t>
              </a:r>
              <a:r>
                <a:rPr lang="en-US" altLang="zh-CN" sz="2000" i="1" dirty="0">
                  <a:solidFill>
                    <a:srgbClr val="000000"/>
                  </a:solidFill>
                  <a:latin typeface="+mn-lt"/>
                  <a:ea typeface="微软雅黑" panose="020B0503020204020204" pitchFamily="34" charset="-122"/>
                </a:rPr>
                <a:t>y</a:t>
              </a:r>
              <a:r>
                <a:rPr lang="en-US" altLang="zh-CN" sz="2000" dirty="0">
                  <a:solidFill>
                    <a:srgbClr val="000000"/>
                  </a:solidFill>
                  <a:latin typeface="+mn-lt"/>
                  <a:ea typeface="微软雅黑" panose="020B0503020204020204" pitchFamily="34" charset="-122"/>
                </a:rPr>
                <a:t> </a:t>
              </a:r>
              <a:r>
                <a:rPr lang="zh-CN" altLang="en-US" sz="2000" dirty="0">
                  <a:solidFill>
                    <a:srgbClr val="000000"/>
                  </a:solidFill>
                  <a:latin typeface="+mn-lt"/>
                  <a:ea typeface="微软雅黑" panose="020B0503020204020204" pitchFamily="34" charset="-122"/>
                </a:rPr>
                <a:t>坐标为：</a:t>
              </a:r>
            </a:p>
          </p:txBody>
        </p:sp>
        <p:graphicFrame>
          <p:nvGraphicFramePr>
            <p:cNvPr id="21" name="对象 20"/>
            <p:cNvGraphicFramePr>
              <a:graphicFrameLocks noChangeAspect="1"/>
            </p:cNvGraphicFramePr>
            <p:nvPr/>
          </p:nvGraphicFramePr>
          <p:xfrm>
            <a:off x="3902075" y="1452563"/>
            <a:ext cx="1087438" cy="387350"/>
          </p:xfrm>
          <a:graphic>
            <a:graphicData uri="http://schemas.openxmlformats.org/presentationml/2006/ole">
              <mc:AlternateContent xmlns:mc="http://schemas.openxmlformats.org/markup-compatibility/2006">
                <mc:Choice xmlns:v="urn:schemas-microsoft-com:vml" Requires="v">
                  <p:oleObj name="Equation" r:id="rId2" imgW="634680" imgH="228600" progId="Equation.DSMT4">
                    <p:embed/>
                  </p:oleObj>
                </mc:Choice>
                <mc:Fallback>
                  <p:oleObj name="Equation" r:id="rId2" imgW="634680" imgH="228600" progId="Equation.DSMT4">
                    <p:embed/>
                    <p:pic>
                      <p:nvPicPr>
                        <p:cNvPr id="21" name="对象 20"/>
                        <p:cNvPicPr>
                          <a:picLocks noChangeAspect="1" noChangeArrowheads="1"/>
                        </p:cNvPicPr>
                        <p:nvPr/>
                      </p:nvPicPr>
                      <p:blipFill>
                        <a:blip r:embed="rId3"/>
                        <a:srcRect/>
                        <a:stretch>
                          <a:fillRect/>
                        </a:stretch>
                      </p:blipFill>
                      <p:spPr bwMode="auto">
                        <a:xfrm>
                          <a:off x="3902075" y="1452563"/>
                          <a:ext cx="10874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3" name="组合 32"/>
          <p:cNvGrpSpPr/>
          <p:nvPr/>
        </p:nvGrpSpPr>
        <p:grpSpPr>
          <a:xfrm>
            <a:off x="323528" y="1849448"/>
            <a:ext cx="8296160" cy="553998"/>
            <a:chOff x="323528" y="1340768"/>
            <a:chExt cx="8296160" cy="553998"/>
          </a:xfrm>
        </p:grpSpPr>
        <p:sp>
          <p:nvSpPr>
            <p:cNvPr id="34" name="Rectangle 3"/>
            <p:cNvSpPr>
              <a:spLocks noChangeArrowheads="1"/>
            </p:cNvSpPr>
            <p:nvPr/>
          </p:nvSpPr>
          <p:spPr bwMode="auto">
            <a:xfrm>
              <a:off x="323528" y="1340768"/>
              <a:ext cx="82961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       木条开槽终点的 </a:t>
              </a:r>
              <a:r>
                <a:rPr lang="en-US" altLang="zh-CN" sz="2000" i="1" dirty="0">
                  <a:solidFill>
                    <a:srgbClr val="000000"/>
                  </a:solidFill>
                  <a:latin typeface="+mn-lt"/>
                  <a:ea typeface="微软雅黑" panose="020B0503020204020204" pitchFamily="34" charset="-122"/>
                </a:rPr>
                <a:t>y</a:t>
              </a:r>
              <a:r>
                <a:rPr lang="en-US" altLang="zh-CN" sz="2000" dirty="0">
                  <a:solidFill>
                    <a:srgbClr val="000000"/>
                  </a:solidFill>
                  <a:latin typeface="+mn-lt"/>
                  <a:ea typeface="微软雅黑" panose="020B0503020204020204" pitchFamily="34" charset="-122"/>
                </a:rPr>
                <a:t> </a:t>
              </a:r>
              <a:r>
                <a:rPr lang="zh-CN" altLang="en-US" sz="2000" dirty="0">
                  <a:solidFill>
                    <a:srgbClr val="000000"/>
                  </a:solidFill>
                  <a:latin typeface="+mn-lt"/>
                  <a:ea typeface="微软雅黑" panose="020B0503020204020204" pitchFamily="34" charset="-122"/>
                </a:rPr>
                <a:t>坐标为：</a:t>
              </a:r>
            </a:p>
          </p:txBody>
        </p:sp>
        <p:graphicFrame>
          <p:nvGraphicFramePr>
            <p:cNvPr id="35" name="对象 34"/>
            <p:cNvGraphicFramePr>
              <a:graphicFrameLocks noChangeAspect="1"/>
            </p:cNvGraphicFramePr>
            <p:nvPr/>
          </p:nvGraphicFramePr>
          <p:xfrm>
            <a:off x="3942829" y="1453470"/>
            <a:ext cx="1565275" cy="387350"/>
          </p:xfrm>
          <a:graphic>
            <a:graphicData uri="http://schemas.openxmlformats.org/presentationml/2006/ole">
              <mc:AlternateContent xmlns:mc="http://schemas.openxmlformats.org/markup-compatibility/2006">
                <mc:Choice xmlns:v="urn:schemas-microsoft-com:vml" Requires="v">
                  <p:oleObj name="Equation" r:id="rId4" imgW="914400" imgH="228600" progId="Equation.DSMT4">
                    <p:embed/>
                  </p:oleObj>
                </mc:Choice>
                <mc:Fallback>
                  <p:oleObj name="Equation" r:id="rId4" imgW="914400" imgH="228600" progId="Equation.DSMT4">
                    <p:embed/>
                    <p:pic>
                      <p:nvPicPr>
                        <p:cNvPr id="35" name="对象 34"/>
                        <p:cNvPicPr>
                          <a:picLocks noChangeAspect="1" noChangeArrowheads="1"/>
                        </p:cNvPicPr>
                        <p:nvPr/>
                      </p:nvPicPr>
                      <p:blipFill>
                        <a:blip r:embed="rId5"/>
                        <a:srcRect/>
                        <a:stretch>
                          <a:fillRect/>
                        </a:stretch>
                      </p:blipFill>
                      <p:spPr bwMode="auto">
                        <a:xfrm>
                          <a:off x="3942829" y="1453470"/>
                          <a:ext cx="1565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6" name="组合 35"/>
          <p:cNvGrpSpPr/>
          <p:nvPr/>
        </p:nvGrpSpPr>
        <p:grpSpPr>
          <a:xfrm>
            <a:off x="323528" y="2420888"/>
            <a:ext cx="8296160" cy="553998"/>
            <a:chOff x="323528" y="1340768"/>
            <a:chExt cx="8296160" cy="553998"/>
          </a:xfrm>
        </p:grpSpPr>
        <p:sp>
          <p:nvSpPr>
            <p:cNvPr id="37" name="Rectangle 3"/>
            <p:cNvSpPr>
              <a:spLocks noChangeArrowheads="1"/>
            </p:cNvSpPr>
            <p:nvPr/>
          </p:nvSpPr>
          <p:spPr bwMode="auto">
            <a:xfrm>
              <a:off x="323528" y="1340768"/>
              <a:ext cx="82961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       木条开槽长度为：</a:t>
              </a:r>
            </a:p>
          </p:txBody>
        </p:sp>
        <p:graphicFrame>
          <p:nvGraphicFramePr>
            <p:cNvPr id="38" name="对象 37"/>
            <p:cNvGraphicFramePr>
              <a:graphicFrameLocks noChangeAspect="1"/>
            </p:cNvGraphicFramePr>
            <p:nvPr/>
          </p:nvGraphicFramePr>
          <p:xfrm>
            <a:off x="2979837" y="1432893"/>
            <a:ext cx="3608387" cy="430212"/>
          </p:xfrm>
          <a:graphic>
            <a:graphicData uri="http://schemas.openxmlformats.org/presentationml/2006/ole">
              <mc:AlternateContent xmlns:mc="http://schemas.openxmlformats.org/markup-compatibility/2006">
                <mc:Choice xmlns:v="urn:schemas-microsoft-com:vml" Requires="v">
                  <p:oleObj name="Equation" r:id="rId6" imgW="2108160" imgH="253800" progId="Equation.DSMT4">
                    <p:embed/>
                  </p:oleObj>
                </mc:Choice>
                <mc:Fallback>
                  <p:oleObj name="Equation" r:id="rId6" imgW="2108160" imgH="253800" progId="Equation.DSMT4">
                    <p:embed/>
                    <p:pic>
                      <p:nvPicPr>
                        <p:cNvPr id="38" name="对象 37"/>
                        <p:cNvPicPr>
                          <a:picLocks noChangeAspect="1" noChangeArrowheads="1"/>
                        </p:cNvPicPr>
                        <p:nvPr/>
                      </p:nvPicPr>
                      <p:blipFill>
                        <a:blip r:embed="rId7"/>
                        <a:srcRect/>
                        <a:stretch>
                          <a:fillRect/>
                        </a:stretch>
                      </p:blipFill>
                      <p:spPr bwMode="auto">
                        <a:xfrm>
                          <a:off x="2979837" y="1432893"/>
                          <a:ext cx="36083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组合 9"/>
          <p:cNvGrpSpPr/>
          <p:nvPr/>
        </p:nvGrpSpPr>
        <p:grpSpPr>
          <a:xfrm>
            <a:off x="323528" y="3259991"/>
            <a:ext cx="8296160" cy="961097"/>
            <a:chOff x="323528" y="3073584"/>
            <a:chExt cx="8296160" cy="961097"/>
          </a:xfrm>
        </p:grpSpPr>
        <p:sp>
          <p:nvSpPr>
            <p:cNvPr id="40" name="Rectangle 3"/>
            <p:cNvSpPr>
              <a:spLocks noChangeArrowheads="1"/>
            </p:cNvSpPr>
            <p:nvPr/>
          </p:nvSpPr>
          <p:spPr bwMode="auto">
            <a:xfrm>
              <a:off x="323528" y="3073584"/>
              <a:ext cx="8296160"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000" dirty="0">
                  <a:solidFill>
                    <a:srgbClr val="000000"/>
                  </a:solidFill>
                  <a:latin typeface="+mn-lt"/>
                  <a:ea typeface="微软雅黑" panose="020B0503020204020204" pitchFamily="34" charset="-122"/>
                </a:rPr>
                <a:t>       对于圆形桌面，                             ，令                                     ，代入以  </a:t>
              </a:r>
              <a:endParaRPr lang="en-US" altLang="zh-CN" sz="2000" dirty="0">
                <a:solidFill>
                  <a:srgbClr val="000000"/>
                </a:solidFill>
                <a:latin typeface="+mn-lt"/>
                <a:ea typeface="微软雅黑" panose="020B0503020204020204" pitchFamily="34" charset="-122"/>
              </a:endParaRPr>
            </a:p>
            <a:p>
              <a:pPr algn="l">
                <a:lnSpc>
                  <a:spcPct val="150000"/>
                </a:lnSpc>
                <a:spcBef>
                  <a:spcPct val="0"/>
                </a:spcBef>
              </a:pPr>
              <a:r>
                <a:rPr lang="en-US" altLang="zh-CN" sz="2000" dirty="0">
                  <a:solidFill>
                    <a:srgbClr val="000000"/>
                  </a:solidFill>
                  <a:latin typeface="+mn-lt"/>
                  <a:ea typeface="微软雅黑" panose="020B0503020204020204" pitchFamily="34" charset="-122"/>
                </a:rPr>
                <a:t>      </a:t>
              </a:r>
              <a:r>
                <a:rPr lang="zh-CN" altLang="en-US" sz="2000" dirty="0">
                  <a:solidFill>
                    <a:srgbClr val="000000"/>
                  </a:solidFill>
                  <a:latin typeface="+mn-lt"/>
                  <a:ea typeface="微软雅黑" panose="020B0503020204020204" pitchFamily="34" charset="-122"/>
                </a:rPr>
                <a:t>上模型即可求出折叠桌的设计加工参数。</a:t>
              </a:r>
            </a:p>
          </p:txBody>
        </p:sp>
        <p:graphicFrame>
          <p:nvGraphicFramePr>
            <p:cNvPr id="41" name="对象 40"/>
            <p:cNvGraphicFramePr>
              <a:graphicFrameLocks noChangeAspect="1"/>
            </p:cNvGraphicFramePr>
            <p:nvPr/>
          </p:nvGraphicFramePr>
          <p:xfrm>
            <a:off x="2699792" y="3112502"/>
            <a:ext cx="1804988" cy="450850"/>
          </p:xfrm>
          <a:graphic>
            <a:graphicData uri="http://schemas.openxmlformats.org/presentationml/2006/ole">
              <mc:AlternateContent xmlns:mc="http://schemas.openxmlformats.org/markup-compatibility/2006">
                <mc:Choice xmlns:v="urn:schemas-microsoft-com:vml" Requires="v">
                  <p:oleObj name="Equation" r:id="rId8" imgW="1054080" imgH="266400" progId="Equation.DSMT4">
                    <p:embed/>
                  </p:oleObj>
                </mc:Choice>
                <mc:Fallback>
                  <p:oleObj name="Equation" r:id="rId8" imgW="1054080" imgH="266400" progId="Equation.DSMT4">
                    <p:embed/>
                    <p:pic>
                      <p:nvPicPr>
                        <p:cNvPr id="41" name="对象 40"/>
                        <p:cNvPicPr>
                          <a:picLocks noChangeAspect="1" noChangeArrowheads="1"/>
                        </p:cNvPicPr>
                        <p:nvPr/>
                      </p:nvPicPr>
                      <p:blipFill>
                        <a:blip r:embed="rId9"/>
                        <a:srcRect/>
                        <a:stretch>
                          <a:fillRect/>
                        </a:stretch>
                      </p:blipFill>
                      <p:spPr bwMode="auto">
                        <a:xfrm>
                          <a:off x="2699792" y="3112502"/>
                          <a:ext cx="18049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5073675" y="3186566"/>
            <a:ext cx="2306637" cy="385762"/>
          </p:xfrm>
          <a:graphic>
            <a:graphicData uri="http://schemas.openxmlformats.org/presentationml/2006/ole">
              <mc:AlternateContent xmlns:mc="http://schemas.openxmlformats.org/markup-compatibility/2006">
                <mc:Choice xmlns:v="urn:schemas-microsoft-com:vml" Requires="v">
                  <p:oleObj name="Equation" r:id="rId10" imgW="1346040" imgH="228600" progId="Equation.DSMT4">
                    <p:embed/>
                  </p:oleObj>
                </mc:Choice>
                <mc:Fallback>
                  <p:oleObj name="Equation" r:id="rId10" imgW="1346040" imgH="228600" progId="Equation.DSMT4">
                    <p:embed/>
                    <p:pic>
                      <p:nvPicPr>
                        <p:cNvPr id="5" name="对象 4"/>
                        <p:cNvPicPr>
                          <a:picLocks noChangeAspect="1" noChangeArrowheads="1"/>
                        </p:cNvPicPr>
                        <p:nvPr/>
                      </p:nvPicPr>
                      <p:blipFill>
                        <a:blip r:embed="rId11"/>
                        <a:srcRect/>
                        <a:stretch>
                          <a:fillRect/>
                        </a:stretch>
                      </p:blipFill>
                      <p:spPr bwMode="auto">
                        <a:xfrm>
                          <a:off x="5073675" y="3186566"/>
                          <a:ext cx="230663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 name="日期占位符 2">
            <a:extLst>
              <a:ext uri="{FF2B5EF4-FFF2-40B4-BE49-F238E27FC236}">
                <a16:creationId xmlns:a16="http://schemas.microsoft.com/office/drawing/2014/main" id="{BD75CB7F-DA42-4D8E-A9DA-EBD2686D05F4}"/>
              </a:ext>
            </a:extLst>
          </p:cNvPr>
          <p:cNvSpPr>
            <a:spLocks noGrp="1"/>
          </p:cNvSpPr>
          <p:nvPr>
            <p:ph type="dt" sz="half" idx="2"/>
          </p:nvPr>
        </p:nvSpPr>
        <p:spPr/>
        <p:txBody>
          <a:bodyPr/>
          <a:lstStyle/>
          <a:p>
            <a:pPr>
              <a:defRPr/>
            </a:pPr>
            <a:fld id="{CE7EB283-87A7-4202-B356-C3FB0E4CDC1B}" type="datetime1">
              <a:rPr kumimoji="0" lang="zh-CN" altLang="en-US" smtClean="0"/>
              <a:t>2022/11/23</a:t>
            </a:fld>
            <a:endParaRPr kumimoji="0" lang="zh-CN" altLang="en-US" dirty="0"/>
          </a:p>
        </p:txBody>
      </p:sp>
      <p:sp>
        <p:nvSpPr>
          <p:cNvPr id="7" name="页脚占位符 6">
            <a:extLst>
              <a:ext uri="{FF2B5EF4-FFF2-40B4-BE49-F238E27FC236}">
                <a16:creationId xmlns:a16="http://schemas.microsoft.com/office/drawing/2014/main" id="{E39DD316-4637-4C42-BA61-1D00E522358A}"/>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889574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问题二</a:t>
            </a:r>
          </a:p>
        </p:txBody>
      </p:sp>
      <p:sp>
        <p:nvSpPr>
          <p:cNvPr id="44" name="Rectangle 3"/>
          <p:cNvSpPr>
            <a:spLocks noChangeArrowheads="1"/>
          </p:cNvSpPr>
          <p:nvPr/>
        </p:nvSpPr>
        <p:spPr bwMode="auto">
          <a:xfrm>
            <a:off x="899592" y="1440949"/>
            <a:ext cx="7648088"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pPr>
            <a:r>
              <a:rPr lang="zh-CN" altLang="en-US" sz="2200" dirty="0">
                <a:latin typeface="微软雅黑" pitchFamily="34" charset="-122"/>
                <a:ea typeface="微软雅黑" pitchFamily="34" charset="-122"/>
              </a:rPr>
              <a:t>对于任意给定折叠桌高度</a:t>
            </a:r>
            <a:r>
              <a:rPr lang="en-US" altLang="zh-CN" sz="2200" i="1" dirty="0">
                <a:latin typeface="微软雅黑" pitchFamily="34" charset="-122"/>
                <a:ea typeface="微软雅黑" pitchFamily="34" charset="-122"/>
              </a:rPr>
              <a:t>H </a:t>
            </a:r>
            <a:r>
              <a:rPr lang="zh-CN" altLang="en-US" sz="2200" dirty="0">
                <a:latin typeface="微软雅黑" pitchFamily="34" charset="-122"/>
                <a:ea typeface="微软雅黑" pitchFamily="34" charset="-122"/>
              </a:rPr>
              <a:t>和圆形桌面直径</a:t>
            </a:r>
            <a:r>
              <a:rPr lang="en-US" altLang="zh-CN" sz="2200" dirty="0">
                <a:latin typeface="微软雅黑" pitchFamily="34" charset="-122"/>
                <a:ea typeface="微软雅黑" pitchFamily="34" charset="-122"/>
              </a:rPr>
              <a:t>2</a:t>
            </a:r>
            <a:r>
              <a:rPr lang="en-US" altLang="zh-CN" sz="2200" i="1" dirty="0">
                <a:latin typeface="微软雅黑" pitchFamily="34" charset="-122"/>
                <a:ea typeface="微软雅黑" pitchFamily="34" charset="-122"/>
              </a:rPr>
              <a:t>R</a:t>
            </a: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讨论长方形平板材料和折叠桌的最优</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稳固性好</a:t>
            </a: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加工方便</a:t>
            </a: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用材最少</a:t>
            </a: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设计加工参数。</a:t>
            </a:r>
            <a:endParaRPr lang="zh-CN" altLang="en-US" sz="2200" dirty="0">
              <a:solidFill>
                <a:srgbClr val="000000"/>
              </a:solidFill>
              <a:latin typeface="微软雅黑" pitchFamily="34" charset="-122"/>
              <a:ea typeface="微软雅黑" pitchFamily="34" charset="-122"/>
            </a:endParaRPr>
          </a:p>
        </p:txBody>
      </p:sp>
      <p:sp>
        <p:nvSpPr>
          <p:cNvPr id="17" name="Rectangle 3"/>
          <p:cNvSpPr>
            <a:spLocks noChangeArrowheads="1"/>
          </p:cNvSpPr>
          <p:nvPr/>
        </p:nvSpPr>
        <p:spPr bwMode="auto">
          <a:xfrm>
            <a:off x="524312" y="3037309"/>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buClr>
                <a:srgbClr val="0000FF"/>
              </a:buClr>
            </a:pP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1</a:t>
            </a:r>
            <a:r>
              <a:rPr lang="zh-CN" altLang="en-US" sz="2200" dirty="0">
                <a:latin typeface="微软雅黑" pitchFamily="34" charset="-122"/>
                <a:ea typeface="微软雅黑" pitchFamily="34" charset="-122"/>
              </a:rPr>
              <a:t>）稳固性好：首要目标</a:t>
            </a:r>
            <a:endParaRPr lang="zh-CN" altLang="en-US" sz="2200" dirty="0">
              <a:solidFill>
                <a:srgbClr val="000000"/>
              </a:solidFill>
              <a:latin typeface="微软雅黑" pitchFamily="34" charset="-122"/>
              <a:ea typeface="微软雅黑" pitchFamily="34" charset="-122"/>
            </a:endParaRPr>
          </a:p>
        </p:txBody>
      </p:sp>
      <p:pic>
        <p:nvPicPr>
          <p:cNvPr id="202981" name="Picture 1253">
            <a:extLst>
              <a:ext uri="{FF2B5EF4-FFF2-40B4-BE49-F238E27FC236}">
                <a16:creationId xmlns:a16="http://schemas.microsoft.com/office/drawing/2014/main" id="{A4C28A29-81BE-4C4B-8E30-D64D1588E0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4489" y="3085910"/>
            <a:ext cx="3199999" cy="33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3">
            <a:extLst>
              <a:ext uri="{FF2B5EF4-FFF2-40B4-BE49-F238E27FC236}">
                <a16:creationId xmlns:a16="http://schemas.microsoft.com/office/drawing/2014/main" id="{5BB3C525-B0F1-41DC-AE53-F1BA7F55E1B2}"/>
              </a:ext>
            </a:extLst>
          </p:cNvPr>
          <p:cNvSpPr>
            <a:spLocks noChangeArrowheads="1"/>
          </p:cNvSpPr>
          <p:nvPr/>
        </p:nvSpPr>
        <p:spPr bwMode="auto">
          <a:xfrm>
            <a:off x="524312" y="3620924"/>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buClr>
                <a:srgbClr val="0000FF"/>
              </a:buClr>
              <a:buFont typeface="Wingdings" pitchFamily="2" charset="2"/>
              <a:buChar char="Ø"/>
            </a:pPr>
            <a:r>
              <a:rPr lang="zh-CN" altLang="en-US" sz="2200" dirty="0">
                <a:latin typeface="微软雅黑" pitchFamily="34" charset="-122"/>
                <a:ea typeface="微软雅黑" pitchFamily="34" charset="-122"/>
              </a:rPr>
              <a:t>转动惯量最大</a:t>
            </a:r>
            <a:endParaRPr lang="zh-CN" altLang="en-US" sz="2200" dirty="0">
              <a:solidFill>
                <a:srgbClr val="000000"/>
              </a:solidFill>
              <a:latin typeface="微软雅黑" pitchFamily="34" charset="-122"/>
              <a:ea typeface="微软雅黑" pitchFamily="34" charset="-122"/>
            </a:endParaRPr>
          </a:p>
        </p:txBody>
      </p:sp>
      <p:graphicFrame>
        <p:nvGraphicFramePr>
          <p:cNvPr id="67" name="对象 66">
            <a:extLst>
              <a:ext uri="{FF2B5EF4-FFF2-40B4-BE49-F238E27FC236}">
                <a16:creationId xmlns:a16="http://schemas.microsoft.com/office/drawing/2014/main" id="{DB440C00-2D1E-4BB4-B5B4-4DA747644342}"/>
              </a:ext>
            </a:extLst>
          </p:cNvPr>
          <p:cNvGraphicFramePr>
            <a:graphicFrameLocks noChangeAspect="1"/>
          </p:cNvGraphicFramePr>
          <p:nvPr/>
        </p:nvGraphicFramePr>
        <p:xfrm>
          <a:off x="611560" y="4293096"/>
          <a:ext cx="5345947" cy="1584176"/>
        </p:xfrm>
        <a:graphic>
          <a:graphicData uri="http://schemas.openxmlformats.org/presentationml/2006/ole">
            <mc:AlternateContent xmlns:mc="http://schemas.openxmlformats.org/markup-compatibility/2006">
              <mc:Choice xmlns:v="urn:schemas-microsoft-com:vml" Requires="v">
                <p:oleObj name="Equation" r:id="rId4" imgW="2882880" imgH="863280" progId="Equation.DSMT4">
                  <p:embed/>
                </p:oleObj>
              </mc:Choice>
              <mc:Fallback>
                <p:oleObj name="Equation" r:id="rId4" imgW="2882880" imgH="863280" progId="Equation.DSMT4">
                  <p:embed/>
                  <p:pic>
                    <p:nvPicPr>
                      <p:cNvPr id="67" name="对象 66">
                        <a:extLst>
                          <a:ext uri="{FF2B5EF4-FFF2-40B4-BE49-F238E27FC236}">
                            <a16:creationId xmlns:a16="http://schemas.microsoft.com/office/drawing/2014/main" id="{DB440C00-2D1E-4BB4-B5B4-4DA747644342}"/>
                          </a:ext>
                        </a:extLst>
                      </p:cNvPr>
                      <p:cNvPicPr>
                        <a:picLocks noChangeAspect="1" noChangeArrowheads="1"/>
                      </p:cNvPicPr>
                      <p:nvPr/>
                    </p:nvPicPr>
                    <p:blipFill>
                      <a:blip r:embed="rId5"/>
                      <a:srcRect/>
                      <a:stretch>
                        <a:fillRect/>
                      </a:stretch>
                    </p:blipFill>
                    <p:spPr bwMode="auto">
                      <a:xfrm>
                        <a:off x="611560" y="4293096"/>
                        <a:ext cx="5345947" cy="1584176"/>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AE498AFD-8EDE-46C8-823B-1BA957DBD835}"/>
              </a:ext>
            </a:extLst>
          </p:cNvPr>
          <p:cNvSpPr>
            <a:spLocks noGrp="1"/>
          </p:cNvSpPr>
          <p:nvPr>
            <p:ph type="dt" sz="half" idx="2"/>
          </p:nvPr>
        </p:nvSpPr>
        <p:spPr/>
        <p:txBody>
          <a:bodyPr/>
          <a:lstStyle/>
          <a:p>
            <a:pPr>
              <a:defRPr/>
            </a:pPr>
            <a:fld id="{1D45F779-0A1A-460D-9EC4-2E52FC75FA7F}"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E602A953-FD83-4F53-BFD1-E03D74D31F2A}"/>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283745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74528" y="1815816"/>
            <a:ext cx="6533777" cy="3773425"/>
            <a:chOff x="467543" y="774031"/>
            <a:chExt cx="8711703" cy="5031233"/>
          </a:xfrm>
        </p:grpSpPr>
        <p:pic>
          <p:nvPicPr>
            <p:cNvPr id="1269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774031"/>
              <a:ext cx="8348347" cy="50312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nvGraphicFramePr>
          <p:xfrm>
            <a:off x="1547664" y="5113650"/>
            <a:ext cx="288032" cy="309603"/>
          </p:xfrm>
          <a:graphic>
            <a:graphicData uri="http://schemas.openxmlformats.org/presentationml/2006/ole">
              <mc:AlternateContent xmlns:mc="http://schemas.openxmlformats.org/markup-compatibility/2006">
                <mc:Choice xmlns:v="urn:schemas-microsoft-com:vml" Requires="v">
                  <p:oleObj name="Equation" r:id="rId3" imgW="152280" imgH="164880" progId="Equation.DSMT4">
                    <p:embed/>
                  </p:oleObj>
                </mc:Choice>
                <mc:Fallback>
                  <p:oleObj name="Equation" r:id="rId3" imgW="152280" imgH="164880" progId="Equation.DSMT4">
                    <p:embed/>
                    <p:pic>
                      <p:nvPicPr>
                        <p:cNvPr id="3" name="对象 2"/>
                        <p:cNvPicPr>
                          <a:picLocks noChangeAspect="1" noChangeArrowheads="1"/>
                        </p:cNvPicPr>
                        <p:nvPr/>
                      </p:nvPicPr>
                      <p:blipFill>
                        <a:blip r:embed="rId4"/>
                        <a:srcRect/>
                        <a:stretch>
                          <a:fillRect/>
                        </a:stretch>
                      </p:blipFill>
                      <p:spPr bwMode="auto">
                        <a:xfrm>
                          <a:off x="1547664" y="5113650"/>
                          <a:ext cx="288032" cy="309603"/>
                        </a:xfrm>
                        <a:prstGeom prst="rect">
                          <a:avLst/>
                        </a:prstGeom>
                        <a:noFill/>
                        <a:ln>
                          <a:noFill/>
                        </a:ln>
                      </p:spPr>
                    </p:pic>
                  </p:oleObj>
                </mc:Fallback>
              </mc:AlternateContent>
            </a:graphicData>
          </a:graphic>
        </p:graphicFrame>
        <p:graphicFrame>
          <p:nvGraphicFramePr>
            <p:cNvPr id="2" name="对象 1"/>
            <p:cNvGraphicFramePr>
              <a:graphicFrameLocks noChangeAspect="1"/>
            </p:cNvGraphicFramePr>
            <p:nvPr/>
          </p:nvGraphicFramePr>
          <p:xfrm>
            <a:off x="2297467" y="5121148"/>
            <a:ext cx="287337" cy="309562"/>
          </p:xfrm>
          <a:graphic>
            <a:graphicData uri="http://schemas.openxmlformats.org/presentationml/2006/ole">
              <mc:AlternateContent xmlns:mc="http://schemas.openxmlformats.org/markup-compatibility/2006">
                <mc:Choice xmlns:v="urn:schemas-microsoft-com:vml" Requires="v">
                  <p:oleObj name="Equation" r:id="rId5" imgW="152280" imgH="164880" progId="Equation.DSMT4">
                    <p:embed/>
                  </p:oleObj>
                </mc:Choice>
                <mc:Fallback>
                  <p:oleObj name="Equation" r:id="rId5" imgW="152280" imgH="164880" progId="Equation.DSMT4">
                    <p:embed/>
                    <p:pic>
                      <p:nvPicPr>
                        <p:cNvPr id="2" name="对象 1"/>
                        <p:cNvPicPr>
                          <a:picLocks noChangeAspect="1" noChangeArrowheads="1"/>
                        </p:cNvPicPr>
                        <p:nvPr/>
                      </p:nvPicPr>
                      <p:blipFill>
                        <a:blip r:embed="rId6"/>
                        <a:srcRect/>
                        <a:stretch>
                          <a:fillRect/>
                        </a:stretch>
                      </p:blipFill>
                      <p:spPr bwMode="auto">
                        <a:xfrm>
                          <a:off x="2297467" y="5121148"/>
                          <a:ext cx="287337"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4860925" y="5110163"/>
            <a:ext cx="287338" cy="333375"/>
          </p:xfrm>
          <a:graphic>
            <a:graphicData uri="http://schemas.openxmlformats.org/presentationml/2006/ole">
              <mc:AlternateContent xmlns:mc="http://schemas.openxmlformats.org/markup-compatibility/2006">
                <mc:Choice xmlns:v="urn:schemas-microsoft-com:vml" Requires="v">
                  <p:oleObj name="Equation" r:id="rId7" imgW="152280" imgH="177480" progId="Equation.DSMT4">
                    <p:embed/>
                  </p:oleObj>
                </mc:Choice>
                <mc:Fallback>
                  <p:oleObj name="Equation" r:id="rId7" imgW="152280" imgH="177480" progId="Equation.DSMT4">
                    <p:embed/>
                    <p:pic>
                      <p:nvPicPr>
                        <p:cNvPr id="4" name="对象 3"/>
                        <p:cNvPicPr>
                          <a:picLocks noChangeAspect="1" noChangeArrowheads="1"/>
                        </p:cNvPicPr>
                        <p:nvPr/>
                      </p:nvPicPr>
                      <p:blipFill>
                        <a:blip r:embed="rId8"/>
                        <a:srcRect/>
                        <a:stretch>
                          <a:fillRect/>
                        </a:stretch>
                      </p:blipFill>
                      <p:spPr bwMode="auto">
                        <a:xfrm>
                          <a:off x="4860925" y="5110163"/>
                          <a:ext cx="2873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7596336" y="5114212"/>
            <a:ext cx="287337" cy="309562"/>
          </p:xfrm>
          <a:graphic>
            <a:graphicData uri="http://schemas.openxmlformats.org/presentationml/2006/ole">
              <mc:AlternateContent xmlns:mc="http://schemas.openxmlformats.org/markup-compatibility/2006">
                <mc:Choice xmlns:v="urn:schemas-microsoft-com:vml" Requires="v">
                  <p:oleObj name="Equation" r:id="rId9" imgW="152280" imgH="164880" progId="Equation.DSMT4">
                    <p:embed/>
                  </p:oleObj>
                </mc:Choice>
                <mc:Fallback>
                  <p:oleObj name="Equation" r:id="rId9" imgW="152280" imgH="164880" progId="Equation.DSMT4">
                    <p:embed/>
                    <p:pic>
                      <p:nvPicPr>
                        <p:cNvPr id="5"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336" y="5114212"/>
                          <a:ext cx="287337"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8820471" y="3429000"/>
            <a:ext cx="358775" cy="309563"/>
          </p:xfrm>
          <a:graphic>
            <a:graphicData uri="http://schemas.openxmlformats.org/presentationml/2006/ole">
              <mc:AlternateContent xmlns:mc="http://schemas.openxmlformats.org/markup-compatibility/2006">
                <mc:Choice xmlns:v="urn:schemas-microsoft-com:vml" Requires="v">
                  <p:oleObj name="Equation" r:id="rId11" imgW="190440" imgH="164880" progId="Equation.DSMT4">
                    <p:embed/>
                  </p:oleObj>
                </mc:Choice>
                <mc:Fallback>
                  <p:oleObj name="Equation" r:id="rId11" imgW="190440" imgH="164880" progId="Equation.DSMT4">
                    <p:embed/>
                    <p:pic>
                      <p:nvPicPr>
                        <p:cNvPr id="6" name="对象 5"/>
                        <p:cNvPicPr>
                          <a:picLocks noChangeAspect="1" noChangeArrowheads="1"/>
                        </p:cNvPicPr>
                        <p:nvPr/>
                      </p:nvPicPr>
                      <p:blipFill>
                        <a:blip r:embed="rId12"/>
                        <a:srcRect/>
                        <a:stretch>
                          <a:fillRect/>
                        </a:stretch>
                      </p:blipFill>
                      <p:spPr bwMode="auto">
                        <a:xfrm>
                          <a:off x="8820471" y="3429000"/>
                          <a:ext cx="35877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 name="日期占位符 16">
            <a:extLst>
              <a:ext uri="{FF2B5EF4-FFF2-40B4-BE49-F238E27FC236}">
                <a16:creationId xmlns:a16="http://schemas.microsoft.com/office/drawing/2014/main" id="{E08FDC87-24F4-483C-8CF4-A6EFA71706CD}"/>
              </a:ext>
            </a:extLst>
          </p:cNvPr>
          <p:cNvSpPr>
            <a:spLocks noGrp="1"/>
          </p:cNvSpPr>
          <p:nvPr>
            <p:ph type="dt" sz="half" idx="2"/>
          </p:nvPr>
        </p:nvSpPr>
        <p:spPr/>
        <p:txBody>
          <a:bodyPr/>
          <a:lstStyle/>
          <a:p>
            <a:pPr>
              <a:defRPr/>
            </a:pPr>
            <a:fld id="{78E7A808-F267-4D26-A77C-C6BCF81D7640}" type="datetime1">
              <a:rPr kumimoji="0" lang="zh-CN" altLang="en-US" smtClean="0"/>
              <a:t>2022/11/23</a:t>
            </a:fld>
            <a:endParaRPr kumimoji="0" lang="zh-CN" altLang="en-US" dirty="0"/>
          </a:p>
        </p:txBody>
      </p:sp>
      <p:sp>
        <p:nvSpPr>
          <p:cNvPr id="20" name="Text Box 29">
            <a:extLst>
              <a:ext uri="{FF2B5EF4-FFF2-40B4-BE49-F238E27FC236}">
                <a16:creationId xmlns:a16="http://schemas.microsoft.com/office/drawing/2014/main" id="{BEF843B3-BAB4-453D-A37B-8F39305FC806}"/>
              </a:ext>
            </a:extLst>
          </p:cNvPr>
          <p:cNvSpPr txBox="1">
            <a:spLocks noChangeArrowheads="1"/>
          </p:cNvSpPr>
          <p:nvPr/>
        </p:nvSpPr>
        <p:spPr bwMode="auto">
          <a:xfrm>
            <a:off x="323851" y="836712"/>
            <a:ext cx="8569325" cy="58041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50000"/>
              </a:lnSpc>
            </a:pPr>
            <a:r>
              <a:rPr kumimoji="0" lang="zh-CN" altLang="en-US" sz="2400" dirty="0">
                <a:solidFill>
                  <a:srgbClr val="000000"/>
                </a:solidFill>
                <a:ea typeface="微软雅黑" panose="020B0503020204020204" pitchFamily="34" charset="-122"/>
              </a:rPr>
              <a:t>一、</a:t>
            </a:r>
            <a:r>
              <a:rPr kumimoji="0" lang="zh-CN" altLang="en-US" sz="2400" b="1" dirty="0">
                <a:ea typeface="微软雅黑" panose="020B0503020204020204" pitchFamily="34" charset="-122"/>
              </a:rPr>
              <a:t>问题描述</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8" name="页脚占位符 7">
            <a:extLst>
              <a:ext uri="{FF2B5EF4-FFF2-40B4-BE49-F238E27FC236}">
                <a16:creationId xmlns:a16="http://schemas.microsoft.com/office/drawing/2014/main" id="{70B68915-FDE5-4C8A-ADAA-1643C096ECB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983122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问题二</a:t>
            </a:r>
          </a:p>
        </p:txBody>
      </p:sp>
      <p:graphicFrame>
        <p:nvGraphicFramePr>
          <p:cNvPr id="67" name="对象 66">
            <a:extLst>
              <a:ext uri="{FF2B5EF4-FFF2-40B4-BE49-F238E27FC236}">
                <a16:creationId xmlns:a16="http://schemas.microsoft.com/office/drawing/2014/main" id="{DB440C00-2D1E-4BB4-B5B4-4DA747644342}"/>
              </a:ext>
            </a:extLst>
          </p:cNvPr>
          <p:cNvGraphicFramePr>
            <a:graphicFrameLocks noChangeAspect="1"/>
          </p:cNvGraphicFramePr>
          <p:nvPr/>
        </p:nvGraphicFramePr>
        <p:xfrm>
          <a:off x="1331640" y="2132856"/>
          <a:ext cx="5818187" cy="722313"/>
        </p:xfrm>
        <a:graphic>
          <a:graphicData uri="http://schemas.openxmlformats.org/presentationml/2006/ole">
            <mc:AlternateContent xmlns:mc="http://schemas.openxmlformats.org/markup-compatibility/2006">
              <mc:Choice xmlns:v="urn:schemas-microsoft-com:vml" Requires="v">
                <p:oleObj name="Equation" r:id="rId3" imgW="3136680" imgH="393480" progId="Equation.DSMT4">
                  <p:embed/>
                </p:oleObj>
              </mc:Choice>
              <mc:Fallback>
                <p:oleObj name="Equation" r:id="rId3" imgW="3136680" imgH="393480" progId="Equation.DSMT4">
                  <p:embed/>
                  <p:pic>
                    <p:nvPicPr>
                      <p:cNvPr id="67" name="对象 66">
                        <a:extLst>
                          <a:ext uri="{FF2B5EF4-FFF2-40B4-BE49-F238E27FC236}">
                            <a16:creationId xmlns:a16="http://schemas.microsoft.com/office/drawing/2014/main" id="{DB440C00-2D1E-4BB4-B5B4-4DA747644342}"/>
                          </a:ext>
                        </a:extLst>
                      </p:cNvPr>
                      <p:cNvPicPr>
                        <a:picLocks noChangeAspect="1" noChangeArrowheads="1"/>
                      </p:cNvPicPr>
                      <p:nvPr/>
                    </p:nvPicPr>
                    <p:blipFill>
                      <a:blip r:embed="rId4"/>
                      <a:srcRect/>
                      <a:stretch>
                        <a:fillRect/>
                      </a:stretch>
                    </p:blipFill>
                    <p:spPr bwMode="auto">
                      <a:xfrm>
                        <a:off x="1331640" y="2132856"/>
                        <a:ext cx="5818187" cy="722313"/>
                      </a:xfrm>
                      <a:prstGeom prst="rect">
                        <a:avLst/>
                      </a:prstGeom>
                      <a:noFill/>
                      <a:ln>
                        <a:noFill/>
                      </a:ln>
                    </p:spPr>
                  </p:pic>
                </p:oleObj>
              </mc:Fallback>
            </mc:AlternateContent>
          </a:graphicData>
        </a:graphic>
      </p:graphicFrame>
      <p:grpSp>
        <p:nvGrpSpPr>
          <p:cNvPr id="5" name="组合 4">
            <a:extLst>
              <a:ext uri="{FF2B5EF4-FFF2-40B4-BE49-F238E27FC236}">
                <a16:creationId xmlns:a16="http://schemas.microsoft.com/office/drawing/2014/main" id="{4588ABF9-DB2C-4C1B-A40B-B5C7011D2939}"/>
              </a:ext>
            </a:extLst>
          </p:cNvPr>
          <p:cNvGrpSpPr/>
          <p:nvPr/>
        </p:nvGrpSpPr>
        <p:grpSpPr>
          <a:xfrm>
            <a:off x="524312" y="1412776"/>
            <a:ext cx="7648088" cy="579537"/>
            <a:chOff x="524312" y="1412776"/>
            <a:chExt cx="7648088" cy="579537"/>
          </a:xfrm>
        </p:grpSpPr>
        <p:sp>
          <p:nvSpPr>
            <p:cNvPr id="17" name="Rectangle 3"/>
            <p:cNvSpPr>
              <a:spLocks noChangeArrowheads="1"/>
            </p:cNvSpPr>
            <p:nvPr/>
          </p:nvSpPr>
          <p:spPr bwMode="auto">
            <a:xfrm>
              <a:off x="524312" y="1412776"/>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角度：    与    应满足约束</a:t>
              </a:r>
              <a:endParaRPr lang="zh-CN" altLang="en-US" sz="2200" dirty="0">
                <a:solidFill>
                  <a:srgbClr val="000000"/>
                </a:solidFill>
                <a:latin typeface="微软雅黑" pitchFamily="34" charset="-122"/>
                <a:ea typeface="微软雅黑" pitchFamily="34" charset="-122"/>
              </a:endParaRPr>
            </a:p>
          </p:txBody>
        </p:sp>
        <p:graphicFrame>
          <p:nvGraphicFramePr>
            <p:cNvPr id="9" name="对象 8">
              <a:extLst>
                <a:ext uri="{FF2B5EF4-FFF2-40B4-BE49-F238E27FC236}">
                  <a16:creationId xmlns:a16="http://schemas.microsoft.com/office/drawing/2014/main" id="{A96AE502-CAD4-491B-8777-9942CC042139}"/>
                </a:ext>
              </a:extLst>
            </p:cNvPr>
            <p:cNvGraphicFramePr>
              <a:graphicFrameLocks noChangeAspect="1"/>
            </p:cNvGraphicFramePr>
            <p:nvPr/>
          </p:nvGraphicFramePr>
          <p:xfrm>
            <a:off x="1691680" y="1531938"/>
            <a:ext cx="334963" cy="460375"/>
          </p:xfrm>
          <a:graphic>
            <a:graphicData uri="http://schemas.openxmlformats.org/presentationml/2006/ole">
              <mc:AlternateContent xmlns:mc="http://schemas.openxmlformats.org/markup-compatibility/2006">
                <mc:Choice xmlns:v="urn:schemas-microsoft-com:vml" Requires="v">
                  <p:oleObj name="Equation" r:id="rId5" imgW="164880" imgH="228600" progId="Equation.DSMT4">
                    <p:embed/>
                  </p:oleObj>
                </mc:Choice>
                <mc:Fallback>
                  <p:oleObj name="Equation" r:id="rId5" imgW="164880" imgH="228600" progId="Equation.DSMT4">
                    <p:embed/>
                    <p:pic>
                      <p:nvPicPr>
                        <p:cNvPr id="9" name="对象 8">
                          <a:extLst>
                            <a:ext uri="{FF2B5EF4-FFF2-40B4-BE49-F238E27FC236}">
                              <a16:creationId xmlns:a16="http://schemas.microsoft.com/office/drawing/2014/main" id="{A96AE502-CAD4-491B-8777-9942CC042139}"/>
                            </a:ext>
                          </a:extLst>
                        </p:cNvPr>
                        <p:cNvPicPr>
                          <a:picLocks noChangeAspect="1" noChangeArrowheads="1"/>
                        </p:cNvPicPr>
                        <p:nvPr/>
                      </p:nvPicPr>
                      <p:blipFill>
                        <a:blip r:embed="rId6"/>
                        <a:srcRect/>
                        <a:stretch>
                          <a:fillRect/>
                        </a:stretch>
                      </p:blipFill>
                      <p:spPr bwMode="auto">
                        <a:xfrm>
                          <a:off x="1691680" y="1531938"/>
                          <a:ext cx="334963" cy="460375"/>
                        </a:xfrm>
                        <a:prstGeom prst="rect">
                          <a:avLst/>
                        </a:prstGeom>
                        <a:noFill/>
                        <a:ln>
                          <a:noFill/>
                        </a:ln>
                      </p:spPr>
                    </p:pic>
                  </p:oleObj>
                </mc:Fallback>
              </mc:AlternateContent>
            </a:graphicData>
          </a:graphic>
        </p:graphicFrame>
        <p:graphicFrame>
          <p:nvGraphicFramePr>
            <p:cNvPr id="10" name="对象 9">
              <a:extLst>
                <a:ext uri="{FF2B5EF4-FFF2-40B4-BE49-F238E27FC236}">
                  <a16:creationId xmlns:a16="http://schemas.microsoft.com/office/drawing/2014/main" id="{245788D7-7DD8-4C60-ADE9-9A2DAC87AC48}"/>
                </a:ext>
              </a:extLst>
            </p:cNvPr>
            <p:cNvGraphicFramePr>
              <a:graphicFrameLocks noChangeAspect="1"/>
            </p:cNvGraphicFramePr>
            <p:nvPr/>
          </p:nvGraphicFramePr>
          <p:xfrm>
            <a:off x="2411760" y="1556792"/>
            <a:ext cx="257175" cy="357187"/>
          </p:xfrm>
          <a:graphic>
            <a:graphicData uri="http://schemas.openxmlformats.org/presentationml/2006/ole">
              <mc:AlternateContent xmlns:mc="http://schemas.openxmlformats.org/markup-compatibility/2006">
                <mc:Choice xmlns:v="urn:schemas-microsoft-com:vml" Requires="v">
                  <p:oleObj name="Equation" r:id="rId7" imgW="126720" imgH="177480" progId="Equation.DSMT4">
                    <p:embed/>
                  </p:oleObj>
                </mc:Choice>
                <mc:Fallback>
                  <p:oleObj name="Equation" r:id="rId7" imgW="126720" imgH="177480" progId="Equation.DSMT4">
                    <p:embed/>
                    <p:pic>
                      <p:nvPicPr>
                        <p:cNvPr id="10" name="对象 9">
                          <a:extLst>
                            <a:ext uri="{FF2B5EF4-FFF2-40B4-BE49-F238E27FC236}">
                              <a16:creationId xmlns:a16="http://schemas.microsoft.com/office/drawing/2014/main" id="{245788D7-7DD8-4C60-ADE9-9A2DAC87AC48}"/>
                            </a:ext>
                          </a:extLst>
                        </p:cNvPr>
                        <p:cNvPicPr>
                          <a:picLocks noChangeAspect="1" noChangeArrowheads="1"/>
                        </p:cNvPicPr>
                        <p:nvPr/>
                      </p:nvPicPr>
                      <p:blipFill>
                        <a:blip r:embed="rId8"/>
                        <a:srcRect/>
                        <a:stretch>
                          <a:fillRect/>
                        </a:stretch>
                      </p:blipFill>
                      <p:spPr bwMode="auto">
                        <a:xfrm>
                          <a:off x="2411760" y="1556792"/>
                          <a:ext cx="257175" cy="357187"/>
                        </a:xfrm>
                        <a:prstGeom prst="rect">
                          <a:avLst/>
                        </a:prstGeom>
                        <a:noFill/>
                        <a:ln>
                          <a:noFill/>
                        </a:ln>
                      </p:spPr>
                    </p:pic>
                  </p:oleObj>
                </mc:Fallback>
              </mc:AlternateContent>
            </a:graphicData>
          </a:graphic>
        </p:graphicFrame>
      </p:grpSp>
      <p:grpSp>
        <p:nvGrpSpPr>
          <p:cNvPr id="3" name="组合 2">
            <a:extLst>
              <a:ext uri="{FF2B5EF4-FFF2-40B4-BE49-F238E27FC236}">
                <a16:creationId xmlns:a16="http://schemas.microsoft.com/office/drawing/2014/main" id="{2026F38C-0B89-4012-9078-45D889AE730F}"/>
              </a:ext>
            </a:extLst>
          </p:cNvPr>
          <p:cNvGrpSpPr/>
          <p:nvPr/>
        </p:nvGrpSpPr>
        <p:grpSpPr>
          <a:xfrm>
            <a:off x="755576" y="2924944"/>
            <a:ext cx="7648088" cy="1048172"/>
            <a:chOff x="755576" y="2924944"/>
            <a:chExt cx="7648088" cy="1048172"/>
          </a:xfrm>
        </p:grpSpPr>
        <p:sp>
          <p:nvSpPr>
            <p:cNvPr id="54" name="Rectangle 3">
              <a:extLst>
                <a:ext uri="{FF2B5EF4-FFF2-40B4-BE49-F238E27FC236}">
                  <a16:creationId xmlns:a16="http://schemas.microsoft.com/office/drawing/2014/main" id="{5BB3C525-B0F1-41DC-AE53-F1BA7F55E1B2}"/>
                </a:ext>
              </a:extLst>
            </p:cNvPr>
            <p:cNvSpPr>
              <a:spLocks noChangeArrowheads="1"/>
            </p:cNvSpPr>
            <p:nvPr/>
          </p:nvSpPr>
          <p:spPr bwMode="auto">
            <a:xfrm>
              <a:off x="755576" y="2924944"/>
              <a:ext cx="7648088"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buClr>
                  <a:srgbClr val="0000FF"/>
                </a:buClr>
              </a:pPr>
              <a:r>
                <a:rPr lang="zh-CN" altLang="en-US" sz="2200" dirty="0">
                  <a:latin typeface="微软雅黑" pitchFamily="34" charset="-122"/>
                  <a:ea typeface="微软雅黑" pitchFamily="34" charset="-122"/>
                </a:rPr>
                <a:t>其中        为最中间的桌腿与桌面的夹角，             就保证了最中间的桌腿与最外侧的桌腿构成等腰三角形结构的支撑。        </a:t>
              </a:r>
              <a:endParaRPr lang="zh-CN" altLang="en-US" sz="2200" dirty="0">
                <a:solidFill>
                  <a:srgbClr val="000000"/>
                </a:solidFill>
                <a:latin typeface="微软雅黑" pitchFamily="34" charset="-122"/>
                <a:ea typeface="微软雅黑" pitchFamily="34" charset="-122"/>
              </a:endParaRPr>
            </a:p>
          </p:txBody>
        </p:sp>
        <p:graphicFrame>
          <p:nvGraphicFramePr>
            <p:cNvPr id="11" name="对象 10">
              <a:extLst>
                <a:ext uri="{FF2B5EF4-FFF2-40B4-BE49-F238E27FC236}">
                  <a16:creationId xmlns:a16="http://schemas.microsoft.com/office/drawing/2014/main" id="{75E02927-847C-45FC-A152-C7265CFDDCD9}"/>
                </a:ext>
              </a:extLst>
            </p:cNvPr>
            <p:cNvGraphicFramePr>
              <a:graphicFrameLocks noChangeAspect="1"/>
            </p:cNvGraphicFramePr>
            <p:nvPr/>
          </p:nvGraphicFramePr>
          <p:xfrm>
            <a:off x="1462758" y="3034908"/>
            <a:ext cx="588962" cy="465138"/>
          </p:xfrm>
          <a:graphic>
            <a:graphicData uri="http://schemas.openxmlformats.org/presentationml/2006/ole">
              <mc:AlternateContent xmlns:mc="http://schemas.openxmlformats.org/markup-compatibility/2006">
                <mc:Choice xmlns:v="urn:schemas-microsoft-com:vml" Requires="v">
                  <p:oleObj name="Equation" r:id="rId9" imgW="317160" imgH="253800" progId="Equation.DSMT4">
                    <p:embed/>
                  </p:oleObj>
                </mc:Choice>
                <mc:Fallback>
                  <p:oleObj name="Equation" r:id="rId9" imgW="317160" imgH="253800" progId="Equation.DSMT4">
                    <p:embed/>
                    <p:pic>
                      <p:nvPicPr>
                        <p:cNvPr id="11" name="对象 10">
                          <a:extLst>
                            <a:ext uri="{FF2B5EF4-FFF2-40B4-BE49-F238E27FC236}">
                              <a16:creationId xmlns:a16="http://schemas.microsoft.com/office/drawing/2014/main" id="{75E02927-847C-45FC-A152-C7265CFDDCD9}"/>
                            </a:ext>
                          </a:extLst>
                        </p:cNvPr>
                        <p:cNvPicPr>
                          <a:picLocks noChangeAspect="1" noChangeArrowheads="1"/>
                        </p:cNvPicPr>
                        <p:nvPr/>
                      </p:nvPicPr>
                      <p:blipFill>
                        <a:blip r:embed="rId10"/>
                        <a:srcRect/>
                        <a:stretch>
                          <a:fillRect/>
                        </a:stretch>
                      </p:blipFill>
                      <p:spPr bwMode="auto">
                        <a:xfrm>
                          <a:off x="1462758" y="3034908"/>
                          <a:ext cx="588962" cy="465138"/>
                        </a:xfrm>
                        <a:prstGeom prst="rect">
                          <a:avLst/>
                        </a:prstGeom>
                        <a:noFill/>
                        <a:ln>
                          <a:noFill/>
                        </a:ln>
                      </p:spPr>
                    </p:pic>
                  </p:oleObj>
                </mc:Fallback>
              </mc:AlternateContent>
            </a:graphicData>
          </a:graphic>
        </p:graphicFrame>
        <p:graphicFrame>
          <p:nvGraphicFramePr>
            <p:cNvPr id="13" name="对象 12">
              <a:extLst>
                <a:ext uri="{FF2B5EF4-FFF2-40B4-BE49-F238E27FC236}">
                  <a16:creationId xmlns:a16="http://schemas.microsoft.com/office/drawing/2014/main" id="{5D3F3FA5-D0AD-44FC-AABA-B512ACECCB7A}"/>
                </a:ext>
              </a:extLst>
            </p:cNvPr>
            <p:cNvGraphicFramePr>
              <a:graphicFrameLocks noChangeAspect="1"/>
            </p:cNvGraphicFramePr>
            <p:nvPr/>
          </p:nvGraphicFramePr>
          <p:xfrm>
            <a:off x="5940152" y="3054892"/>
            <a:ext cx="1058863" cy="465138"/>
          </p:xfrm>
          <a:graphic>
            <a:graphicData uri="http://schemas.openxmlformats.org/presentationml/2006/ole">
              <mc:AlternateContent xmlns:mc="http://schemas.openxmlformats.org/markup-compatibility/2006">
                <mc:Choice xmlns:v="urn:schemas-microsoft-com:vml" Requires="v">
                  <p:oleObj name="Equation" r:id="rId11" imgW="571320" imgH="253800" progId="Equation.DSMT4">
                    <p:embed/>
                  </p:oleObj>
                </mc:Choice>
                <mc:Fallback>
                  <p:oleObj name="Equation" r:id="rId11" imgW="571320" imgH="253800" progId="Equation.DSMT4">
                    <p:embed/>
                    <p:pic>
                      <p:nvPicPr>
                        <p:cNvPr id="13" name="对象 12">
                          <a:extLst>
                            <a:ext uri="{FF2B5EF4-FFF2-40B4-BE49-F238E27FC236}">
                              <a16:creationId xmlns:a16="http://schemas.microsoft.com/office/drawing/2014/main" id="{5D3F3FA5-D0AD-44FC-AABA-B512ACECCB7A}"/>
                            </a:ext>
                          </a:extLst>
                        </p:cNvPr>
                        <p:cNvPicPr>
                          <a:picLocks noChangeAspect="1" noChangeArrowheads="1"/>
                        </p:cNvPicPr>
                        <p:nvPr/>
                      </p:nvPicPr>
                      <p:blipFill>
                        <a:blip r:embed="rId12"/>
                        <a:srcRect/>
                        <a:stretch>
                          <a:fillRect/>
                        </a:stretch>
                      </p:blipFill>
                      <p:spPr bwMode="auto">
                        <a:xfrm>
                          <a:off x="5940152" y="3054892"/>
                          <a:ext cx="1058863" cy="465138"/>
                        </a:xfrm>
                        <a:prstGeom prst="rect">
                          <a:avLst/>
                        </a:prstGeom>
                        <a:noFill/>
                        <a:ln>
                          <a:noFill/>
                        </a:ln>
                      </p:spPr>
                    </p:pic>
                  </p:oleObj>
                </mc:Fallback>
              </mc:AlternateContent>
            </a:graphicData>
          </a:graphic>
        </p:graphicFrame>
      </p:grpSp>
      <p:sp>
        <p:nvSpPr>
          <p:cNvPr id="15" name="Rectangle 3">
            <a:extLst>
              <a:ext uri="{FF2B5EF4-FFF2-40B4-BE49-F238E27FC236}">
                <a16:creationId xmlns:a16="http://schemas.microsoft.com/office/drawing/2014/main" id="{CC992ABB-8079-4A26-A5C3-F638196F6B82}"/>
              </a:ext>
            </a:extLst>
          </p:cNvPr>
          <p:cNvSpPr>
            <a:spLocks noChangeArrowheads="1"/>
          </p:cNvSpPr>
          <p:nvPr/>
        </p:nvSpPr>
        <p:spPr bwMode="auto">
          <a:xfrm>
            <a:off x="539552" y="4392120"/>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支撑：只让最外侧桌腿的桌脚着地，即</a:t>
            </a:r>
            <a:endParaRPr lang="zh-CN" altLang="en-US" sz="2200" dirty="0">
              <a:solidFill>
                <a:srgbClr val="000000"/>
              </a:solidFill>
              <a:latin typeface="微软雅黑" pitchFamily="34" charset="-122"/>
              <a:ea typeface="微软雅黑" pitchFamily="34" charset="-122"/>
            </a:endParaRPr>
          </a:p>
        </p:txBody>
      </p:sp>
      <p:graphicFrame>
        <p:nvGraphicFramePr>
          <p:cNvPr id="18" name="对象 17">
            <a:extLst>
              <a:ext uri="{FF2B5EF4-FFF2-40B4-BE49-F238E27FC236}">
                <a16:creationId xmlns:a16="http://schemas.microsoft.com/office/drawing/2014/main" id="{A13703F5-B12D-49A3-B238-899CB5FD3A97}"/>
              </a:ext>
            </a:extLst>
          </p:cNvPr>
          <p:cNvGraphicFramePr>
            <a:graphicFrameLocks noChangeAspect="1"/>
          </p:cNvGraphicFramePr>
          <p:nvPr/>
        </p:nvGraphicFramePr>
        <p:xfrm>
          <a:off x="1301874" y="5148485"/>
          <a:ext cx="3486150" cy="512763"/>
        </p:xfrm>
        <a:graphic>
          <a:graphicData uri="http://schemas.openxmlformats.org/presentationml/2006/ole">
            <mc:AlternateContent xmlns:mc="http://schemas.openxmlformats.org/markup-compatibility/2006">
              <mc:Choice xmlns:v="urn:schemas-microsoft-com:vml" Requires="v">
                <p:oleObj name="Equation" r:id="rId13" imgW="1879560" imgH="279360" progId="Equation.DSMT4">
                  <p:embed/>
                </p:oleObj>
              </mc:Choice>
              <mc:Fallback>
                <p:oleObj name="Equation" r:id="rId13" imgW="1879560" imgH="279360" progId="Equation.DSMT4">
                  <p:embed/>
                  <p:pic>
                    <p:nvPicPr>
                      <p:cNvPr id="18" name="对象 17">
                        <a:extLst>
                          <a:ext uri="{FF2B5EF4-FFF2-40B4-BE49-F238E27FC236}">
                            <a16:creationId xmlns:a16="http://schemas.microsoft.com/office/drawing/2014/main" id="{A13703F5-B12D-49A3-B238-899CB5FD3A97}"/>
                          </a:ext>
                        </a:extLst>
                      </p:cNvPr>
                      <p:cNvPicPr>
                        <a:picLocks noChangeAspect="1" noChangeArrowheads="1"/>
                      </p:cNvPicPr>
                      <p:nvPr/>
                    </p:nvPicPr>
                    <p:blipFill>
                      <a:blip r:embed="rId14"/>
                      <a:srcRect/>
                      <a:stretch>
                        <a:fillRect/>
                      </a:stretch>
                    </p:blipFill>
                    <p:spPr bwMode="auto">
                      <a:xfrm>
                        <a:off x="1301874" y="5148485"/>
                        <a:ext cx="3486150" cy="512763"/>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B1BD765C-DE2D-49D0-8B52-C1E01DA9C4B5}"/>
              </a:ext>
            </a:extLst>
          </p:cNvPr>
          <p:cNvSpPr>
            <a:spLocks noGrp="1"/>
          </p:cNvSpPr>
          <p:nvPr>
            <p:ph type="dt" sz="half" idx="2"/>
          </p:nvPr>
        </p:nvSpPr>
        <p:spPr/>
        <p:txBody>
          <a:bodyPr/>
          <a:lstStyle/>
          <a:p>
            <a:pPr>
              <a:defRPr/>
            </a:pPr>
            <a:fld id="{BA19D6C6-8417-4C7A-8901-5359582DCF47}" type="datetime1">
              <a:rPr kumimoji="0" lang="zh-CN" altLang="en-US" smtClean="0"/>
              <a:t>2022/11/23</a:t>
            </a:fld>
            <a:endParaRPr kumimoji="0" lang="zh-CN" altLang="en-US" dirty="0"/>
          </a:p>
        </p:txBody>
      </p:sp>
      <p:sp>
        <p:nvSpPr>
          <p:cNvPr id="7" name="页脚占位符 6">
            <a:extLst>
              <a:ext uri="{FF2B5EF4-FFF2-40B4-BE49-F238E27FC236}">
                <a16:creationId xmlns:a16="http://schemas.microsoft.com/office/drawing/2014/main" id="{1A54F863-3C47-40C4-930F-14B503F58116}"/>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043227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D0E38F2E-41F7-4B63-86D5-D3739FCD03C9}"/>
              </a:ext>
            </a:extLst>
          </p:cNvPr>
          <p:cNvSpPr>
            <a:spLocks noChangeArrowheads="1"/>
          </p:cNvSpPr>
          <p:nvPr/>
        </p:nvSpPr>
        <p:spPr bwMode="auto">
          <a:xfrm>
            <a:off x="900764" y="3861048"/>
            <a:ext cx="7648088"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pPr>
            <a:r>
              <a:rPr lang="zh-CN" altLang="en-US" sz="2200" dirty="0">
                <a:latin typeface="微软雅黑" pitchFamily="34" charset="-122"/>
                <a:ea typeface="微软雅黑" pitchFamily="34" charset="-122"/>
              </a:rPr>
              <a:t>在满足折叠桌尺寸要求的前提下，为了使得用材最少，需要对长方形木板的长度及厚度作出限制，尽可能让它们在一定范围内达到最小，即</a:t>
            </a:r>
            <a:endParaRPr lang="zh-CN" altLang="en-US" sz="2200" dirty="0">
              <a:solidFill>
                <a:srgbClr val="000000"/>
              </a:solidFill>
              <a:latin typeface="微软雅黑" pitchFamily="34" charset="-122"/>
              <a:ea typeface="微软雅黑" pitchFamily="34" charset="-122"/>
            </a:endParaRPr>
          </a:p>
        </p:txBody>
      </p:sp>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问题二</a:t>
            </a:r>
          </a:p>
        </p:txBody>
      </p:sp>
      <p:sp>
        <p:nvSpPr>
          <p:cNvPr id="17" name="Rectangle 3"/>
          <p:cNvSpPr>
            <a:spLocks noChangeArrowheads="1"/>
          </p:cNvSpPr>
          <p:nvPr/>
        </p:nvSpPr>
        <p:spPr bwMode="auto">
          <a:xfrm>
            <a:off x="524312" y="1376491"/>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buClr>
                <a:srgbClr val="0000FF"/>
              </a:buClr>
            </a:pP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2</a:t>
            </a:r>
            <a:r>
              <a:rPr lang="zh-CN" altLang="en-US" sz="2200" dirty="0">
                <a:latin typeface="微软雅黑" pitchFamily="34" charset="-122"/>
                <a:ea typeface="微软雅黑" pitchFamily="34" charset="-122"/>
              </a:rPr>
              <a:t>）加工方便：次要目标</a:t>
            </a:r>
            <a:endParaRPr lang="zh-CN" altLang="en-US" sz="2200" dirty="0">
              <a:solidFill>
                <a:srgbClr val="000000"/>
              </a:solidFill>
              <a:latin typeface="微软雅黑" pitchFamily="34" charset="-122"/>
              <a:ea typeface="微软雅黑" pitchFamily="34" charset="-122"/>
            </a:endParaRPr>
          </a:p>
        </p:txBody>
      </p:sp>
      <p:graphicFrame>
        <p:nvGraphicFramePr>
          <p:cNvPr id="67" name="对象 66">
            <a:extLst>
              <a:ext uri="{FF2B5EF4-FFF2-40B4-BE49-F238E27FC236}">
                <a16:creationId xmlns:a16="http://schemas.microsoft.com/office/drawing/2014/main" id="{DB440C00-2D1E-4BB4-B5B4-4DA747644342}"/>
              </a:ext>
            </a:extLst>
          </p:cNvPr>
          <p:cNvGraphicFramePr>
            <a:graphicFrameLocks noChangeAspect="1"/>
          </p:cNvGraphicFramePr>
          <p:nvPr/>
        </p:nvGraphicFramePr>
        <p:xfrm>
          <a:off x="1331640" y="2492896"/>
          <a:ext cx="5721350" cy="792163"/>
        </p:xfrm>
        <a:graphic>
          <a:graphicData uri="http://schemas.openxmlformats.org/presentationml/2006/ole">
            <mc:AlternateContent xmlns:mc="http://schemas.openxmlformats.org/markup-compatibility/2006">
              <mc:Choice xmlns:v="urn:schemas-microsoft-com:vml" Requires="v">
                <p:oleObj name="Equation" r:id="rId3" imgW="3085920" imgH="431640" progId="Equation.DSMT4">
                  <p:embed/>
                </p:oleObj>
              </mc:Choice>
              <mc:Fallback>
                <p:oleObj name="Equation" r:id="rId3" imgW="3085920" imgH="431640" progId="Equation.DSMT4">
                  <p:embed/>
                  <p:pic>
                    <p:nvPicPr>
                      <p:cNvPr id="67" name="对象 66">
                        <a:extLst>
                          <a:ext uri="{FF2B5EF4-FFF2-40B4-BE49-F238E27FC236}">
                            <a16:creationId xmlns:a16="http://schemas.microsoft.com/office/drawing/2014/main" id="{DB440C00-2D1E-4BB4-B5B4-4DA747644342}"/>
                          </a:ext>
                        </a:extLst>
                      </p:cNvPr>
                      <p:cNvPicPr>
                        <a:picLocks noChangeAspect="1" noChangeArrowheads="1"/>
                      </p:cNvPicPr>
                      <p:nvPr/>
                    </p:nvPicPr>
                    <p:blipFill>
                      <a:blip r:embed="rId4"/>
                      <a:srcRect/>
                      <a:stretch>
                        <a:fillRect/>
                      </a:stretch>
                    </p:blipFill>
                    <p:spPr bwMode="auto">
                      <a:xfrm>
                        <a:off x="1331640" y="2492896"/>
                        <a:ext cx="5721350" cy="792163"/>
                      </a:xfrm>
                      <a:prstGeom prst="rect">
                        <a:avLst/>
                      </a:prstGeom>
                      <a:noFill/>
                      <a:ln>
                        <a:noFill/>
                      </a:ln>
                    </p:spPr>
                  </p:pic>
                </p:oleObj>
              </mc:Fallback>
            </mc:AlternateContent>
          </a:graphicData>
        </a:graphic>
      </p:graphicFrame>
      <p:sp>
        <p:nvSpPr>
          <p:cNvPr id="10" name="Rectangle 3">
            <a:extLst>
              <a:ext uri="{FF2B5EF4-FFF2-40B4-BE49-F238E27FC236}">
                <a16:creationId xmlns:a16="http://schemas.microsoft.com/office/drawing/2014/main" id="{D1A1ED2E-6CEA-4277-9DB5-590F3D54F0CA}"/>
              </a:ext>
            </a:extLst>
          </p:cNvPr>
          <p:cNvSpPr>
            <a:spLocks noChangeArrowheads="1"/>
          </p:cNvSpPr>
          <p:nvPr/>
        </p:nvSpPr>
        <p:spPr bwMode="auto">
          <a:xfrm>
            <a:off x="899592" y="1952555"/>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pPr>
            <a:r>
              <a:rPr lang="zh-CN" altLang="en-US" sz="2200" dirty="0">
                <a:latin typeface="微软雅黑" pitchFamily="34" charset="-122"/>
                <a:ea typeface="微软雅黑" pitchFamily="34" charset="-122"/>
              </a:rPr>
              <a:t>出于加工方便的考虑，应使开槽长度总和达到最小，即</a:t>
            </a:r>
            <a:endParaRPr lang="zh-CN" altLang="en-US" sz="2200" dirty="0">
              <a:solidFill>
                <a:srgbClr val="000000"/>
              </a:solidFill>
              <a:latin typeface="微软雅黑" pitchFamily="34" charset="-122"/>
              <a:ea typeface="微软雅黑" pitchFamily="34" charset="-122"/>
            </a:endParaRPr>
          </a:p>
        </p:txBody>
      </p:sp>
      <p:sp>
        <p:nvSpPr>
          <p:cNvPr id="11" name="Rectangle 3">
            <a:extLst>
              <a:ext uri="{FF2B5EF4-FFF2-40B4-BE49-F238E27FC236}">
                <a16:creationId xmlns:a16="http://schemas.microsoft.com/office/drawing/2014/main" id="{24646ABE-27A3-435D-B181-CC6FCD7AB328}"/>
              </a:ext>
            </a:extLst>
          </p:cNvPr>
          <p:cNvSpPr>
            <a:spLocks noChangeArrowheads="1"/>
          </p:cNvSpPr>
          <p:nvPr/>
        </p:nvSpPr>
        <p:spPr bwMode="auto">
          <a:xfrm>
            <a:off x="525484" y="3356992"/>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buClr>
                <a:srgbClr val="0000FF"/>
              </a:buClr>
            </a:pP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3</a:t>
            </a:r>
            <a:r>
              <a:rPr lang="zh-CN" altLang="en-US" sz="2200" dirty="0">
                <a:latin typeface="微软雅黑" pitchFamily="34" charset="-122"/>
                <a:ea typeface="微软雅黑" pitchFamily="34" charset="-122"/>
              </a:rPr>
              <a:t>）用材最少：次要目标</a:t>
            </a:r>
            <a:endParaRPr lang="zh-CN" altLang="en-US" sz="2200" dirty="0">
              <a:solidFill>
                <a:srgbClr val="000000"/>
              </a:solidFill>
              <a:latin typeface="微软雅黑" pitchFamily="34" charset="-122"/>
              <a:ea typeface="微软雅黑" pitchFamily="34" charset="-122"/>
            </a:endParaRPr>
          </a:p>
        </p:txBody>
      </p:sp>
      <p:graphicFrame>
        <p:nvGraphicFramePr>
          <p:cNvPr id="12" name="对象 11">
            <a:extLst>
              <a:ext uri="{FF2B5EF4-FFF2-40B4-BE49-F238E27FC236}">
                <a16:creationId xmlns:a16="http://schemas.microsoft.com/office/drawing/2014/main" id="{90DD481D-3A3F-4AC6-891E-B098B080DEB5}"/>
              </a:ext>
            </a:extLst>
          </p:cNvPr>
          <p:cNvGraphicFramePr>
            <a:graphicFrameLocks noChangeAspect="1"/>
          </p:cNvGraphicFramePr>
          <p:nvPr/>
        </p:nvGraphicFramePr>
        <p:xfrm>
          <a:off x="3761333" y="5076403"/>
          <a:ext cx="2682875" cy="1304925"/>
        </p:xfrm>
        <a:graphic>
          <a:graphicData uri="http://schemas.openxmlformats.org/presentationml/2006/ole">
            <mc:AlternateContent xmlns:mc="http://schemas.openxmlformats.org/markup-compatibility/2006">
              <mc:Choice xmlns:v="urn:schemas-microsoft-com:vml" Requires="v">
                <p:oleObj name="Equation" r:id="rId5" imgW="1447560" imgH="711000" progId="Equation.DSMT4">
                  <p:embed/>
                </p:oleObj>
              </mc:Choice>
              <mc:Fallback>
                <p:oleObj name="Equation" r:id="rId5" imgW="1447560" imgH="711000" progId="Equation.DSMT4">
                  <p:embed/>
                  <p:pic>
                    <p:nvPicPr>
                      <p:cNvPr id="12" name="对象 11">
                        <a:extLst>
                          <a:ext uri="{FF2B5EF4-FFF2-40B4-BE49-F238E27FC236}">
                            <a16:creationId xmlns:a16="http://schemas.microsoft.com/office/drawing/2014/main" id="{90DD481D-3A3F-4AC6-891E-B098B080DEB5}"/>
                          </a:ext>
                        </a:extLst>
                      </p:cNvPr>
                      <p:cNvPicPr>
                        <a:picLocks noChangeAspect="1" noChangeArrowheads="1"/>
                      </p:cNvPicPr>
                      <p:nvPr/>
                    </p:nvPicPr>
                    <p:blipFill>
                      <a:blip r:embed="rId6"/>
                      <a:srcRect/>
                      <a:stretch>
                        <a:fillRect/>
                      </a:stretch>
                    </p:blipFill>
                    <p:spPr bwMode="auto">
                      <a:xfrm>
                        <a:off x="3761333" y="5076403"/>
                        <a:ext cx="2682875" cy="1304925"/>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1778826A-724F-420E-B69C-4BAD7FBD4A33}"/>
              </a:ext>
            </a:extLst>
          </p:cNvPr>
          <p:cNvSpPr>
            <a:spLocks noGrp="1"/>
          </p:cNvSpPr>
          <p:nvPr>
            <p:ph type="dt" sz="half" idx="2"/>
          </p:nvPr>
        </p:nvSpPr>
        <p:spPr/>
        <p:txBody>
          <a:bodyPr/>
          <a:lstStyle/>
          <a:p>
            <a:pPr>
              <a:defRPr/>
            </a:pPr>
            <a:fld id="{48D6D669-9D5E-4972-9AF6-0CB96301C784}"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95B7456B-0958-40D4-B01F-C7EFAC0D4A1D}"/>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807430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D0E38F2E-41F7-4B63-86D5-D3739FCD03C9}"/>
              </a:ext>
            </a:extLst>
          </p:cNvPr>
          <p:cNvSpPr>
            <a:spLocks noChangeArrowheads="1"/>
          </p:cNvSpPr>
          <p:nvPr/>
        </p:nvSpPr>
        <p:spPr bwMode="auto">
          <a:xfrm>
            <a:off x="900764" y="4541068"/>
            <a:ext cx="7648088"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pPr>
            <a:r>
              <a:rPr lang="zh-CN" altLang="en-US" sz="2200" dirty="0">
                <a:latin typeface="微软雅黑" pitchFamily="34" charset="-122"/>
                <a:ea typeface="微软雅黑" pitchFamily="34" charset="-122"/>
              </a:rPr>
              <a:t>为了实用，桌子应该可折叠（钢筋不能紧贴桌面边缘），并且折叠完成后桌腿不应该超过桌面的外边缘，即</a:t>
            </a:r>
            <a:endParaRPr lang="zh-CN" altLang="en-US" sz="2200" dirty="0">
              <a:solidFill>
                <a:srgbClr val="000000"/>
              </a:solidFill>
              <a:latin typeface="微软雅黑" pitchFamily="34" charset="-122"/>
              <a:ea typeface="微软雅黑" pitchFamily="34" charset="-122"/>
            </a:endParaRPr>
          </a:p>
        </p:txBody>
      </p:sp>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问题二</a:t>
            </a:r>
          </a:p>
        </p:txBody>
      </p:sp>
      <p:sp>
        <p:nvSpPr>
          <p:cNvPr id="17" name="Rectangle 3"/>
          <p:cNvSpPr>
            <a:spLocks noChangeArrowheads="1"/>
          </p:cNvSpPr>
          <p:nvPr/>
        </p:nvSpPr>
        <p:spPr bwMode="auto">
          <a:xfrm>
            <a:off x="524312" y="1376491"/>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buClr>
                <a:srgbClr val="0000FF"/>
              </a:buClr>
            </a:pP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4</a:t>
            </a:r>
            <a:r>
              <a:rPr lang="zh-CN" altLang="en-US" sz="2200" dirty="0">
                <a:latin typeface="微软雅黑" pitchFamily="34" charset="-122"/>
                <a:ea typeface="微软雅黑" pitchFamily="34" charset="-122"/>
              </a:rPr>
              <a:t>）美学考虑：次要目标</a:t>
            </a:r>
            <a:endParaRPr lang="zh-CN" altLang="en-US" sz="2200" dirty="0">
              <a:solidFill>
                <a:srgbClr val="000000"/>
              </a:solidFill>
              <a:latin typeface="微软雅黑" pitchFamily="34" charset="-122"/>
              <a:ea typeface="微软雅黑" pitchFamily="34" charset="-122"/>
            </a:endParaRPr>
          </a:p>
        </p:txBody>
      </p:sp>
      <p:graphicFrame>
        <p:nvGraphicFramePr>
          <p:cNvPr id="67" name="对象 66">
            <a:extLst>
              <a:ext uri="{FF2B5EF4-FFF2-40B4-BE49-F238E27FC236}">
                <a16:creationId xmlns:a16="http://schemas.microsoft.com/office/drawing/2014/main" id="{DB440C00-2D1E-4BB4-B5B4-4DA747644342}"/>
              </a:ext>
            </a:extLst>
          </p:cNvPr>
          <p:cNvGraphicFramePr>
            <a:graphicFrameLocks noChangeAspect="1"/>
          </p:cNvGraphicFramePr>
          <p:nvPr/>
        </p:nvGraphicFramePr>
        <p:xfrm>
          <a:off x="1577975" y="2994719"/>
          <a:ext cx="5227638" cy="722313"/>
        </p:xfrm>
        <a:graphic>
          <a:graphicData uri="http://schemas.openxmlformats.org/presentationml/2006/ole">
            <mc:AlternateContent xmlns:mc="http://schemas.openxmlformats.org/markup-compatibility/2006">
              <mc:Choice xmlns:v="urn:schemas-microsoft-com:vml" Requires="v">
                <p:oleObj name="Equation" r:id="rId3" imgW="2819160" imgH="393480" progId="Equation.DSMT4">
                  <p:embed/>
                </p:oleObj>
              </mc:Choice>
              <mc:Fallback>
                <p:oleObj name="Equation" r:id="rId3" imgW="2819160" imgH="393480" progId="Equation.DSMT4">
                  <p:embed/>
                  <p:pic>
                    <p:nvPicPr>
                      <p:cNvPr id="67" name="对象 66">
                        <a:extLst>
                          <a:ext uri="{FF2B5EF4-FFF2-40B4-BE49-F238E27FC236}">
                            <a16:creationId xmlns:a16="http://schemas.microsoft.com/office/drawing/2014/main" id="{DB440C00-2D1E-4BB4-B5B4-4DA747644342}"/>
                          </a:ext>
                        </a:extLst>
                      </p:cNvPr>
                      <p:cNvPicPr>
                        <a:picLocks noChangeAspect="1" noChangeArrowheads="1"/>
                      </p:cNvPicPr>
                      <p:nvPr/>
                    </p:nvPicPr>
                    <p:blipFill>
                      <a:blip r:embed="rId4"/>
                      <a:srcRect/>
                      <a:stretch>
                        <a:fillRect/>
                      </a:stretch>
                    </p:blipFill>
                    <p:spPr bwMode="auto">
                      <a:xfrm>
                        <a:off x="1577975" y="2994719"/>
                        <a:ext cx="5227638" cy="722313"/>
                      </a:xfrm>
                      <a:prstGeom prst="rect">
                        <a:avLst/>
                      </a:prstGeom>
                      <a:noFill/>
                      <a:ln>
                        <a:noFill/>
                      </a:ln>
                    </p:spPr>
                  </p:pic>
                </p:oleObj>
              </mc:Fallback>
            </mc:AlternateContent>
          </a:graphicData>
        </a:graphic>
      </p:graphicFrame>
      <p:sp>
        <p:nvSpPr>
          <p:cNvPr id="10" name="Rectangle 3">
            <a:extLst>
              <a:ext uri="{FF2B5EF4-FFF2-40B4-BE49-F238E27FC236}">
                <a16:creationId xmlns:a16="http://schemas.microsoft.com/office/drawing/2014/main" id="{D1A1ED2E-6CEA-4277-9DB5-590F3D54F0CA}"/>
              </a:ext>
            </a:extLst>
          </p:cNvPr>
          <p:cNvSpPr>
            <a:spLocks noChangeArrowheads="1"/>
          </p:cNvSpPr>
          <p:nvPr/>
        </p:nvSpPr>
        <p:spPr bwMode="auto">
          <a:xfrm>
            <a:off x="899592" y="1952555"/>
            <a:ext cx="7648088"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pPr>
            <a:r>
              <a:rPr lang="zh-CN" altLang="en-US" sz="2200" dirty="0">
                <a:latin typeface="微软雅黑" pitchFamily="34" charset="-122"/>
                <a:ea typeface="微软雅黑" pitchFamily="34" charset="-122"/>
              </a:rPr>
              <a:t>为了让折叠桌看上去更为美观，需要将木条的数量、宽度和厚度控制在一定范围内，即</a:t>
            </a:r>
            <a:endParaRPr lang="zh-CN" altLang="en-US" sz="2200" dirty="0">
              <a:solidFill>
                <a:srgbClr val="000000"/>
              </a:solidFill>
              <a:latin typeface="微软雅黑" pitchFamily="34" charset="-122"/>
              <a:ea typeface="微软雅黑" pitchFamily="34" charset="-122"/>
            </a:endParaRPr>
          </a:p>
        </p:txBody>
      </p:sp>
      <p:sp>
        <p:nvSpPr>
          <p:cNvPr id="11" name="Rectangle 3">
            <a:extLst>
              <a:ext uri="{FF2B5EF4-FFF2-40B4-BE49-F238E27FC236}">
                <a16:creationId xmlns:a16="http://schemas.microsoft.com/office/drawing/2014/main" id="{24646ABE-27A3-435D-B181-CC6FCD7AB328}"/>
              </a:ext>
            </a:extLst>
          </p:cNvPr>
          <p:cNvSpPr>
            <a:spLocks noChangeArrowheads="1"/>
          </p:cNvSpPr>
          <p:nvPr/>
        </p:nvSpPr>
        <p:spPr bwMode="auto">
          <a:xfrm>
            <a:off x="525484" y="3861048"/>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buClr>
                <a:srgbClr val="0000FF"/>
              </a:buClr>
            </a:pP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5</a:t>
            </a:r>
            <a:r>
              <a:rPr lang="zh-CN" altLang="en-US" sz="2200" dirty="0">
                <a:latin typeface="微软雅黑" pitchFamily="34" charset="-122"/>
                <a:ea typeface="微软雅黑" pitchFamily="34" charset="-122"/>
              </a:rPr>
              <a:t>）实用考虑：次要目标</a:t>
            </a:r>
            <a:endParaRPr lang="zh-CN" altLang="en-US" sz="2200" dirty="0">
              <a:solidFill>
                <a:srgbClr val="000000"/>
              </a:solidFill>
              <a:latin typeface="微软雅黑" pitchFamily="34" charset="-122"/>
              <a:ea typeface="微软雅黑" pitchFamily="34" charset="-122"/>
            </a:endParaRPr>
          </a:p>
        </p:txBody>
      </p:sp>
      <p:graphicFrame>
        <p:nvGraphicFramePr>
          <p:cNvPr id="12" name="对象 11">
            <a:extLst>
              <a:ext uri="{FF2B5EF4-FFF2-40B4-BE49-F238E27FC236}">
                <a16:creationId xmlns:a16="http://schemas.microsoft.com/office/drawing/2014/main" id="{90DD481D-3A3F-4AC6-891E-B098B080DEB5}"/>
              </a:ext>
            </a:extLst>
          </p:cNvPr>
          <p:cNvGraphicFramePr>
            <a:graphicFrameLocks noChangeAspect="1"/>
          </p:cNvGraphicFramePr>
          <p:nvPr/>
        </p:nvGraphicFramePr>
        <p:xfrm>
          <a:off x="1577975" y="5687189"/>
          <a:ext cx="4941888" cy="722312"/>
        </p:xfrm>
        <a:graphic>
          <a:graphicData uri="http://schemas.openxmlformats.org/presentationml/2006/ole">
            <mc:AlternateContent xmlns:mc="http://schemas.openxmlformats.org/markup-compatibility/2006">
              <mc:Choice xmlns:v="urn:schemas-microsoft-com:vml" Requires="v">
                <p:oleObj name="Equation" r:id="rId5" imgW="2666880" imgH="393480" progId="Equation.DSMT4">
                  <p:embed/>
                </p:oleObj>
              </mc:Choice>
              <mc:Fallback>
                <p:oleObj name="Equation" r:id="rId5" imgW="2666880" imgH="393480" progId="Equation.DSMT4">
                  <p:embed/>
                  <p:pic>
                    <p:nvPicPr>
                      <p:cNvPr id="12" name="对象 11">
                        <a:extLst>
                          <a:ext uri="{FF2B5EF4-FFF2-40B4-BE49-F238E27FC236}">
                            <a16:creationId xmlns:a16="http://schemas.microsoft.com/office/drawing/2014/main" id="{90DD481D-3A3F-4AC6-891E-B098B080DEB5}"/>
                          </a:ext>
                        </a:extLst>
                      </p:cNvPr>
                      <p:cNvPicPr>
                        <a:picLocks noChangeAspect="1" noChangeArrowheads="1"/>
                      </p:cNvPicPr>
                      <p:nvPr/>
                    </p:nvPicPr>
                    <p:blipFill>
                      <a:blip r:embed="rId6"/>
                      <a:srcRect/>
                      <a:stretch>
                        <a:fillRect/>
                      </a:stretch>
                    </p:blipFill>
                    <p:spPr bwMode="auto">
                      <a:xfrm>
                        <a:off x="1577975" y="5687189"/>
                        <a:ext cx="4941888" cy="722312"/>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920A1DF4-EC0C-4ED2-B185-EF432949476D}"/>
              </a:ext>
            </a:extLst>
          </p:cNvPr>
          <p:cNvSpPr>
            <a:spLocks noGrp="1"/>
          </p:cNvSpPr>
          <p:nvPr>
            <p:ph type="dt" sz="half" idx="2"/>
          </p:nvPr>
        </p:nvSpPr>
        <p:spPr/>
        <p:txBody>
          <a:bodyPr/>
          <a:lstStyle/>
          <a:p>
            <a:pPr>
              <a:defRPr/>
            </a:pPr>
            <a:fld id="{0B8DEDAB-205C-4D3B-A3A7-F144D06B1AED}"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E5E4341F-EA6A-4D22-8EB5-ABF93E865BA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090515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问题二</a:t>
            </a:r>
          </a:p>
        </p:txBody>
      </p:sp>
      <p:sp>
        <p:nvSpPr>
          <p:cNvPr id="17" name="Rectangle 3"/>
          <p:cNvSpPr>
            <a:spLocks noChangeArrowheads="1"/>
          </p:cNvSpPr>
          <p:nvPr/>
        </p:nvSpPr>
        <p:spPr bwMode="auto">
          <a:xfrm>
            <a:off x="956360" y="1520507"/>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buClr>
                <a:srgbClr val="0000FF"/>
              </a:buClr>
            </a:pPr>
            <a:r>
              <a:rPr lang="zh-CN" altLang="en-US" sz="2200" dirty="0">
                <a:latin typeface="微软雅黑" pitchFamily="34" charset="-122"/>
                <a:ea typeface="微软雅黑" pitchFamily="34" charset="-122"/>
              </a:rPr>
              <a:t>综上，可得如下多目标规划模型：</a:t>
            </a:r>
            <a:endParaRPr lang="zh-CN" altLang="en-US" sz="2200" dirty="0">
              <a:solidFill>
                <a:srgbClr val="000000"/>
              </a:solidFill>
              <a:latin typeface="微软雅黑" pitchFamily="34" charset="-122"/>
              <a:ea typeface="微软雅黑" pitchFamily="34" charset="-122"/>
            </a:endParaRPr>
          </a:p>
        </p:txBody>
      </p:sp>
      <p:graphicFrame>
        <p:nvGraphicFramePr>
          <p:cNvPr id="67" name="对象 66">
            <a:extLst>
              <a:ext uri="{FF2B5EF4-FFF2-40B4-BE49-F238E27FC236}">
                <a16:creationId xmlns:a16="http://schemas.microsoft.com/office/drawing/2014/main" id="{DB440C00-2D1E-4BB4-B5B4-4DA747644342}"/>
              </a:ext>
            </a:extLst>
          </p:cNvPr>
          <p:cNvGraphicFramePr>
            <a:graphicFrameLocks noChangeAspect="1"/>
          </p:cNvGraphicFramePr>
          <p:nvPr/>
        </p:nvGraphicFramePr>
        <p:xfrm>
          <a:off x="1043607" y="2312595"/>
          <a:ext cx="7173617" cy="3348653"/>
        </p:xfrm>
        <a:graphic>
          <a:graphicData uri="http://schemas.openxmlformats.org/presentationml/2006/ole">
            <mc:AlternateContent xmlns:mc="http://schemas.openxmlformats.org/markup-compatibility/2006">
              <mc:Choice xmlns:v="urn:schemas-microsoft-com:vml" Requires="v">
                <p:oleObj name="Equation" r:id="rId3" imgW="3390840" imgH="1600200" progId="Equation.DSMT4">
                  <p:embed/>
                </p:oleObj>
              </mc:Choice>
              <mc:Fallback>
                <p:oleObj name="Equation" r:id="rId3" imgW="3390840" imgH="1600200" progId="Equation.DSMT4">
                  <p:embed/>
                  <p:pic>
                    <p:nvPicPr>
                      <p:cNvPr id="67" name="对象 66">
                        <a:extLst>
                          <a:ext uri="{FF2B5EF4-FFF2-40B4-BE49-F238E27FC236}">
                            <a16:creationId xmlns:a16="http://schemas.microsoft.com/office/drawing/2014/main" id="{DB440C00-2D1E-4BB4-B5B4-4DA747644342}"/>
                          </a:ext>
                        </a:extLst>
                      </p:cNvPr>
                      <p:cNvPicPr>
                        <a:picLocks noChangeAspect="1" noChangeArrowheads="1"/>
                      </p:cNvPicPr>
                      <p:nvPr/>
                    </p:nvPicPr>
                    <p:blipFill>
                      <a:blip r:embed="rId4"/>
                      <a:srcRect/>
                      <a:stretch>
                        <a:fillRect/>
                      </a:stretch>
                    </p:blipFill>
                    <p:spPr bwMode="auto">
                      <a:xfrm>
                        <a:off x="1043607" y="2312595"/>
                        <a:ext cx="7173617" cy="3348653"/>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CFE5BE32-7342-4D5C-A1AB-0817E9237C0E}"/>
              </a:ext>
            </a:extLst>
          </p:cNvPr>
          <p:cNvSpPr>
            <a:spLocks noGrp="1"/>
          </p:cNvSpPr>
          <p:nvPr>
            <p:ph type="dt" sz="half" idx="2"/>
          </p:nvPr>
        </p:nvSpPr>
        <p:spPr/>
        <p:txBody>
          <a:bodyPr/>
          <a:lstStyle/>
          <a:p>
            <a:pPr>
              <a:defRPr/>
            </a:pPr>
            <a:fld id="{5562275F-CF55-41B0-825C-00D545EC0E8A}"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50957250-308F-408B-8A59-E5272858389B}"/>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044386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五、模型建立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836712"/>
            <a:ext cx="80307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3.   </a:t>
            </a:r>
            <a:r>
              <a:rPr lang="zh-CN" altLang="en-US" sz="2400" dirty="0">
                <a:solidFill>
                  <a:srgbClr val="FF0000"/>
                </a:solidFill>
                <a:latin typeface="微软雅黑" pitchFamily="34" charset="-122"/>
                <a:ea typeface="微软雅黑" pitchFamily="34" charset="-122"/>
                <a:cs typeface="Times New Roman" pitchFamily="18" charset="0"/>
              </a:rPr>
              <a:t>问题三</a:t>
            </a:r>
          </a:p>
        </p:txBody>
      </p:sp>
      <p:sp>
        <p:nvSpPr>
          <p:cNvPr id="15" name="Rectangle 3"/>
          <p:cNvSpPr>
            <a:spLocks noChangeArrowheads="1"/>
          </p:cNvSpPr>
          <p:nvPr/>
        </p:nvSpPr>
        <p:spPr bwMode="auto">
          <a:xfrm>
            <a:off x="899592" y="1440949"/>
            <a:ext cx="7648088" cy="206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ts val="0"/>
              </a:spcBef>
            </a:pPr>
            <a:r>
              <a:rPr lang="zh-CN" altLang="en-US" sz="2200" dirty="0">
                <a:solidFill>
                  <a:srgbClr val="000000"/>
                </a:solidFill>
                <a:latin typeface="微软雅黑" pitchFamily="34" charset="-122"/>
                <a:ea typeface="微软雅黑" pitchFamily="34" charset="-122"/>
              </a:rPr>
              <a:t>根据客户任意设定的折叠桌高度</a:t>
            </a:r>
            <a:r>
              <a:rPr lang="en-US" altLang="zh-CN" sz="2200" dirty="0">
                <a:solidFill>
                  <a:srgbClr val="000000"/>
                </a:solidFill>
                <a:latin typeface="微软雅黑" pitchFamily="34" charset="-122"/>
                <a:ea typeface="微软雅黑" pitchFamily="34" charset="-122"/>
              </a:rPr>
              <a:t>, </a:t>
            </a:r>
            <a:r>
              <a:rPr lang="zh-CN" altLang="en-US" sz="2200" dirty="0">
                <a:solidFill>
                  <a:srgbClr val="000000"/>
                </a:solidFill>
                <a:latin typeface="微软雅黑" pitchFamily="34" charset="-122"/>
                <a:ea typeface="微软雅黑" pitchFamily="34" charset="-122"/>
              </a:rPr>
              <a:t>桌面边缘线的形状大小和桌脚边缘线的大致形状</a:t>
            </a:r>
            <a:r>
              <a:rPr lang="en-US" altLang="zh-CN" sz="2200" dirty="0">
                <a:solidFill>
                  <a:srgbClr val="000000"/>
                </a:solidFill>
                <a:latin typeface="微软雅黑" pitchFamily="34" charset="-122"/>
                <a:ea typeface="微软雅黑" pitchFamily="34" charset="-122"/>
              </a:rPr>
              <a:t>, </a:t>
            </a:r>
            <a:r>
              <a:rPr lang="zh-CN" altLang="en-US" sz="2200" dirty="0">
                <a:solidFill>
                  <a:srgbClr val="000000"/>
                </a:solidFill>
                <a:latin typeface="微软雅黑" pitchFamily="34" charset="-122"/>
                <a:ea typeface="微软雅黑" pitchFamily="34" charset="-122"/>
              </a:rPr>
              <a:t>给出所需平板材料的形状尺寸和最优加工参数。在前面的建模过程中并没有限定桌面边界只能是圆</a:t>
            </a:r>
            <a:r>
              <a:rPr lang="en-US" altLang="zh-CN" sz="2200" dirty="0">
                <a:solidFill>
                  <a:srgbClr val="000000"/>
                </a:solidFill>
                <a:latin typeface="微软雅黑" pitchFamily="34" charset="-122"/>
                <a:ea typeface="微软雅黑" pitchFamily="34" charset="-122"/>
              </a:rPr>
              <a:t>, </a:t>
            </a:r>
            <a:r>
              <a:rPr lang="zh-CN" altLang="en-US" sz="2200" dirty="0">
                <a:solidFill>
                  <a:srgbClr val="000000"/>
                </a:solidFill>
                <a:latin typeface="微软雅黑" pitchFamily="34" charset="-122"/>
                <a:ea typeface="微软雅黑" pitchFamily="34" charset="-122"/>
              </a:rPr>
              <a:t>第三问实际上已经完成</a:t>
            </a:r>
            <a:r>
              <a:rPr lang="en-US" altLang="zh-CN" sz="2200" dirty="0">
                <a:solidFill>
                  <a:srgbClr val="000000"/>
                </a:solidFill>
                <a:latin typeface="微软雅黑" pitchFamily="34" charset="-122"/>
                <a:ea typeface="微软雅黑" pitchFamily="34" charset="-122"/>
              </a:rPr>
              <a:t>, </a:t>
            </a:r>
            <a:r>
              <a:rPr lang="zh-CN" altLang="en-US" sz="2200" dirty="0">
                <a:solidFill>
                  <a:srgbClr val="000000"/>
                </a:solidFill>
                <a:latin typeface="微软雅黑" pitchFamily="34" charset="-122"/>
                <a:ea typeface="微软雅黑" pitchFamily="34" charset="-122"/>
              </a:rPr>
              <a:t>只需要做几个算例即可。</a:t>
            </a:r>
          </a:p>
        </p:txBody>
      </p:sp>
      <p:sp>
        <p:nvSpPr>
          <p:cNvPr id="2" name="日期占位符 1">
            <a:extLst>
              <a:ext uri="{FF2B5EF4-FFF2-40B4-BE49-F238E27FC236}">
                <a16:creationId xmlns:a16="http://schemas.microsoft.com/office/drawing/2014/main" id="{FB6911E9-C13D-47EC-BF19-3C041A3BD3B9}"/>
              </a:ext>
            </a:extLst>
          </p:cNvPr>
          <p:cNvSpPr>
            <a:spLocks noGrp="1"/>
          </p:cNvSpPr>
          <p:nvPr>
            <p:ph type="dt" sz="half" idx="2"/>
          </p:nvPr>
        </p:nvSpPr>
        <p:spPr/>
        <p:txBody>
          <a:bodyPr/>
          <a:lstStyle/>
          <a:p>
            <a:pPr>
              <a:defRPr/>
            </a:pPr>
            <a:fld id="{18CB9B47-FF1E-4B33-9F73-A91AC55779D1}"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6BFBA0CC-4834-45AD-9606-E58B5AA9A37D}"/>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761054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六、模型求解</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976952"/>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问题一模型求解</a:t>
            </a:r>
          </a:p>
        </p:txBody>
      </p:sp>
      <p:sp>
        <p:nvSpPr>
          <p:cNvPr id="5" name="Rectangle 3">
            <a:extLst>
              <a:ext uri="{FF2B5EF4-FFF2-40B4-BE49-F238E27FC236}">
                <a16:creationId xmlns:a16="http://schemas.microsoft.com/office/drawing/2014/main" id="{EB635986-4BDA-4969-BAEF-7C909A5085CF}"/>
              </a:ext>
            </a:extLst>
          </p:cNvPr>
          <p:cNvSpPr>
            <a:spLocks noChangeArrowheads="1"/>
          </p:cNvSpPr>
          <p:nvPr/>
        </p:nvSpPr>
        <p:spPr bwMode="auto">
          <a:xfrm>
            <a:off x="899592" y="1556792"/>
            <a:ext cx="7648088" cy="3587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R = 25;</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L = 120/2;</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w = 2.5/2;</a:t>
            </a: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t = 3;</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H = 53-t;</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a:t>
            </a:r>
            <a:r>
              <a:rPr lang="en-US" altLang="zh-CN" sz="2200" dirty="0" err="1">
                <a:solidFill>
                  <a:srgbClr val="000000"/>
                </a:solidFill>
                <a:latin typeface="微软雅黑" pitchFamily="34" charset="-122"/>
                <a:ea typeface="微软雅黑" pitchFamily="34" charset="-122"/>
              </a:rPr>
              <a:t>EdgeFun</a:t>
            </a:r>
            <a:r>
              <a:rPr lang="en-US" altLang="zh-CN" sz="2200" dirty="0">
                <a:solidFill>
                  <a:srgbClr val="000000"/>
                </a:solidFill>
                <a:latin typeface="微软雅黑" pitchFamily="34" charset="-122"/>
                <a:ea typeface="微软雅黑" pitchFamily="34" charset="-122"/>
              </a:rPr>
              <a:t> = @(x)sqrt(R^2-x.^2); </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a:t>
            </a:r>
            <a:r>
              <a:rPr lang="en-US" altLang="zh-CN" sz="2200" dirty="0" err="1">
                <a:solidFill>
                  <a:srgbClr val="000000"/>
                </a:solidFill>
                <a:latin typeface="微软雅黑" pitchFamily="34" charset="-122"/>
                <a:ea typeface="微软雅黑" pitchFamily="34" charset="-122"/>
              </a:rPr>
              <a:t>PlotGateLegTable</a:t>
            </a:r>
            <a:r>
              <a:rPr lang="en-US" altLang="zh-CN" sz="2200" dirty="0">
                <a:solidFill>
                  <a:srgbClr val="000000"/>
                </a:solidFill>
                <a:latin typeface="微软雅黑" pitchFamily="34" charset="-122"/>
                <a:ea typeface="微软雅黑" pitchFamily="34" charset="-122"/>
              </a:rPr>
              <a:t>(</a:t>
            </a:r>
            <a:r>
              <a:rPr lang="en-US" altLang="zh-CN" sz="2200" dirty="0" err="1">
                <a:solidFill>
                  <a:srgbClr val="000000"/>
                </a:solidFill>
                <a:latin typeface="微软雅黑" pitchFamily="34" charset="-122"/>
                <a:ea typeface="微软雅黑" pitchFamily="34" charset="-122"/>
              </a:rPr>
              <a:t>R,L,H,w,t,EdgeFun</a:t>
            </a:r>
            <a:r>
              <a:rPr lang="en-US" altLang="zh-CN" sz="2200" dirty="0">
                <a:solidFill>
                  <a:srgbClr val="000000"/>
                </a:solidFill>
                <a:latin typeface="微软雅黑" pitchFamily="34" charset="-122"/>
                <a:ea typeface="微软雅黑" pitchFamily="34" charset="-122"/>
              </a:rPr>
              <a:t>);</a:t>
            </a:r>
            <a:endParaRPr lang="zh-CN" altLang="en-US" sz="2200" dirty="0">
              <a:solidFill>
                <a:srgbClr val="000000"/>
              </a:solidFill>
              <a:latin typeface="微软雅黑" pitchFamily="34" charset="-122"/>
              <a:ea typeface="微软雅黑" pitchFamily="34" charset="-122"/>
            </a:endParaRPr>
          </a:p>
        </p:txBody>
      </p:sp>
      <p:pic>
        <p:nvPicPr>
          <p:cNvPr id="210946" name="图片 1">
            <a:extLst>
              <a:ext uri="{FF2B5EF4-FFF2-40B4-BE49-F238E27FC236}">
                <a16:creationId xmlns:a16="http://schemas.microsoft.com/office/drawing/2014/main" id="{93B9F53B-EA59-432F-A25C-BBE44C3CD26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1157"/>
          <a:stretch>
            <a:fillRect/>
          </a:stretch>
        </p:blipFill>
        <p:spPr bwMode="auto">
          <a:xfrm>
            <a:off x="4445059" y="1517733"/>
            <a:ext cx="4464496" cy="29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7703F737-DC98-47B4-B00F-8FC5072BC036}"/>
              </a:ext>
            </a:extLst>
          </p:cNvPr>
          <p:cNvSpPr>
            <a:spLocks noGrp="1"/>
          </p:cNvSpPr>
          <p:nvPr>
            <p:ph type="dt" sz="half" idx="2"/>
          </p:nvPr>
        </p:nvSpPr>
        <p:spPr/>
        <p:txBody>
          <a:bodyPr/>
          <a:lstStyle/>
          <a:p>
            <a:pPr>
              <a:defRPr/>
            </a:pPr>
            <a:fld id="{8728C899-7A81-4440-860D-689294C152F4}" type="datetime1">
              <a:rPr kumimoji="0" lang="zh-CN" altLang="en-US" smtClean="0"/>
              <a:t>2022/11/23</a:t>
            </a:fld>
            <a:endParaRPr kumimoji="0" lang="zh-CN" altLang="en-US" dirty="0"/>
          </a:p>
        </p:txBody>
      </p:sp>
      <p:sp>
        <p:nvSpPr>
          <p:cNvPr id="6" name="页脚占位符 5">
            <a:extLst>
              <a:ext uri="{FF2B5EF4-FFF2-40B4-BE49-F238E27FC236}">
                <a16:creationId xmlns:a16="http://schemas.microsoft.com/office/drawing/2014/main" id="{4739D089-F9B6-4C5C-A6E5-40A146E4E15B}"/>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23838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六、模型求解</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976952"/>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问题一模型求解</a:t>
            </a:r>
          </a:p>
        </p:txBody>
      </p:sp>
      <p:pic>
        <p:nvPicPr>
          <p:cNvPr id="168964" name="Picture 4" descr="D:\MATLAB\我的小桌子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8841" y="1844824"/>
            <a:ext cx="726757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a:extLst>
              <a:ext uri="{FF2B5EF4-FFF2-40B4-BE49-F238E27FC236}">
                <a16:creationId xmlns:a16="http://schemas.microsoft.com/office/drawing/2014/main" id="{B3D1A6A3-5778-4CE9-881F-EF128ACF0F3A}"/>
              </a:ext>
            </a:extLst>
          </p:cNvPr>
          <p:cNvSpPr>
            <a:spLocks noGrp="1"/>
          </p:cNvSpPr>
          <p:nvPr>
            <p:ph type="dt" sz="half" idx="2"/>
          </p:nvPr>
        </p:nvSpPr>
        <p:spPr/>
        <p:txBody>
          <a:bodyPr/>
          <a:lstStyle/>
          <a:p>
            <a:pPr>
              <a:defRPr/>
            </a:pPr>
            <a:fld id="{DA813AA4-69A0-4D62-A010-20C269E1EE23}"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C81437EE-013C-430A-8322-2DA8FF6233F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506552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六、模型求解</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976952"/>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1.   </a:t>
            </a:r>
            <a:r>
              <a:rPr lang="zh-CN" altLang="en-US" sz="2400" dirty="0">
                <a:solidFill>
                  <a:srgbClr val="FF0000"/>
                </a:solidFill>
                <a:latin typeface="微软雅黑" pitchFamily="34" charset="-122"/>
                <a:ea typeface="微软雅黑" pitchFamily="34" charset="-122"/>
                <a:cs typeface="Times New Roman" pitchFamily="18" charset="0"/>
              </a:rPr>
              <a:t>问题一模型求解</a:t>
            </a:r>
          </a:p>
        </p:txBody>
      </p:sp>
      <p:graphicFrame>
        <p:nvGraphicFramePr>
          <p:cNvPr id="3" name="表格 2">
            <a:extLst>
              <a:ext uri="{FF2B5EF4-FFF2-40B4-BE49-F238E27FC236}">
                <a16:creationId xmlns:a16="http://schemas.microsoft.com/office/drawing/2014/main" id="{8FCD5002-4AFA-4534-9C02-60FB0C9A85FE}"/>
              </a:ext>
            </a:extLst>
          </p:cNvPr>
          <p:cNvGraphicFramePr>
            <a:graphicFrameLocks noGrp="1"/>
          </p:cNvGraphicFramePr>
          <p:nvPr/>
        </p:nvGraphicFramePr>
        <p:xfrm>
          <a:off x="755576" y="1700808"/>
          <a:ext cx="7704854" cy="4608516"/>
        </p:xfrm>
        <a:graphic>
          <a:graphicData uri="http://schemas.openxmlformats.org/drawingml/2006/table">
            <a:tbl>
              <a:tblPr firstRow="1" firstCol="1" bandRow="1"/>
              <a:tblGrid>
                <a:gridCol w="1283547">
                  <a:extLst>
                    <a:ext uri="{9D8B030D-6E8A-4147-A177-3AD203B41FA5}">
                      <a16:colId xmlns:a16="http://schemas.microsoft.com/office/drawing/2014/main" val="1857838660"/>
                    </a:ext>
                  </a:extLst>
                </a:gridCol>
                <a:gridCol w="1284440">
                  <a:extLst>
                    <a:ext uri="{9D8B030D-6E8A-4147-A177-3AD203B41FA5}">
                      <a16:colId xmlns:a16="http://schemas.microsoft.com/office/drawing/2014/main" val="1549180275"/>
                    </a:ext>
                  </a:extLst>
                </a:gridCol>
                <a:gridCol w="1284440">
                  <a:extLst>
                    <a:ext uri="{9D8B030D-6E8A-4147-A177-3AD203B41FA5}">
                      <a16:colId xmlns:a16="http://schemas.microsoft.com/office/drawing/2014/main" val="1795543269"/>
                    </a:ext>
                  </a:extLst>
                </a:gridCol>
                <a:gridCol w="1283547">
                  <a:extLst>
                    <a:ext uri="{9D8B030D-6E8A-4147-A177-3AD203B41FA5}">
                      <a16:colId xmlns:a16="http://schemas.microsoft.com/office/drawing/2014/main" val="695464125"/>
                    </a:ext>
                  </a:extLst>
                </a:gridCol>
                <a:gridCol w="1284440">
                  <a:extLst>
                    <a:ext uri="{9D8B030D-6E8A-4147-A177-3AD203B41FA5}">
                      <a16:colId xmlns:a16="http://schemas.microsoft.com/office/drawing/2014/main" val="2676360966"/>
                    </a:ext>
                  </a:extLst>
                </a:gridCol>
                <a:gridCol w="1284440">
                  <a:extLst>
                    <a:ext uri="{9D8B030D-6E8A-4147-A177-3AD203B41FA5}">
                      <a16:colId xmlns:a16="http://schemas.microsoft.com/office/drawing/2014/main" val="3929021240"/>
                    </a:ext>
                  </a:extLst>
                </a:gridCol>
              </a:tblGrid>
              <a:tr h="418956">
                <a:tc>
                  <a:txBody>
                    <a:bodyPr/>
                    <a:lstStyle/>
                    <a:p>
                      <a:pPr indent="269875" algn="ctr">
                        <a:lnSpc>
                          <a:spcPts val="1560"/>
                        </a:lnSpc>
                        <a:spcAft>
                          <a:spcPts val="0"/>
                        </a:spcAft>
                      </a:pPr>
                      <a:r>
                        <a:rPr lang="zh-CN" sz="1600" dirty="0">
                          <a:effectLst/>
                          <a:latin typeface="Times New Roman" panose="02020603050405020304" pitchFamily="18" charset="0"/>
                          <a:ea typeface="宋体" panose="02010600030101010101" pitchFamily="2" charset="-122"/>
                        </a:rPr>
                        <a:t>开槽起点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zh-CN" sz="1600">
                          <a:effectLst/>
                          <a:latin typeface="Times New Roman" panose="02020603050405020304" pitchFamily="18" charset="0"/>
                          <a:ea typeface="宋体" panose="02010600030101010101" pitchFamily="2" charset="-122"/>
                        </a:rPr>
                        <a:t>开槽终点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zh-CN" sz="1600">
                          <a:effectLst/>
                          <a:latin typeface="Times New Roman" panose="02020603050405020304" pitchFamily="18" charset="0"/>
                          <a:ea typeface="宋体" panose="02010600030101010101" pitchFamily="2" charset="-122"/>
                        </a:rPr>
                        <a:t>开槽长度</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zh-CN" sz="1600">
                          <a:effectLst/>
                          <a:latin typeface="Times New Roman" panose="02020603050405020304" pitchFamily="18" charset="0"/>
                          <a:ea typeface="宋体" panose="02010600030101010101" pitchFamily="2" charset="-122"/>
                        </a:rPr>
                        <a:t>开槽起点</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zh-CN" sz="1600">
                          <a:effectLst/>
                          <a:latin typeface="Times New Roman" panose="02020603050405020304" pitchFamily="18" charset="0"/>
                          <a:ea typeface="宋体" panose="02010600030101010101" pitchFamily="2" charset="-122"/>
                        </a:rPr>
                        <a:t>开槽终点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zh-CN" sz="1600">
                          <a:effectLst/>
                          <a:latin typeface="Times New Roman" panose="02020603050405020304" pitchFamily="18" charset="0"/>
                          <a:ea typeface="宋体" panose="02010600030101010101" pitchFamily="2" charset="-122"/>
                        </a:rPr>
                        <a:t>开槽长度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069592"/>
                  </a:ext>
                </a:extLst>
              </a:tr>
              <a:tr h="418956">
                <a:tc>
                  <a:txBody>
                    <a:bodyPr/>
                    <a:lstStyle/>
                    <a:p>
                      <a:pPr indent="269875" algn="ctr">
                        <a:lnSpc>
                          <a:spcPts val="1560"/>
                        </a:lnSpc>
                        <a:spcAft>
                          <a:spcPts val="0"/>
                        </a:spcAft>
                      </a:pPr>
                      <a:r>
                        <a:rPr lang="en-US" sz="1600" dirty="0">
                          <a:effectLst/>
                          <a:latin typeface="Times New Roman" panose="02020603050405020304" pitchFamily="18" charset="0"/>
                          <a:ea typeface="宋体" panose="02010600030101010101" pitchFamily="2" charset="-122"/>
                        </a:rPr>
                        <a:t>33.90 </a:t>
                      </a:r>
                      <a:endParaRPr lang="zh-CN" sz="16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0.00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51.78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17.87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549420"/>
                  </a:ext>
                </a:extLst>
              </a:tr>
              <a:tr h="418956">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38.26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4.36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51.43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17.53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754108"/>
                  </a:ext>
                </a:extLst>
              </a:tr>
              <a:tr h="418956">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41.57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7.66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50.75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16.84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3739713"/>
                  </a:ext>
                </a:extLst>
              </a:tr>
              <a:tr h="418956">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44.27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10.37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49.71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15.80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8493323"/>
                  </a:ext>
                </a:extLst>
              </a:tr>
              <a:tr h="418956">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46.50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12.59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48.30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14.39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9600358"/>
                  </a:ext>
                </a:extLst>
              </a:tr>
              <a:tr h="418956">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48.30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14.39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46.50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12.59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355576"/>
                  </a:ext>
                </a:extLst>
              </a:tr>
              <a:tr h="418956">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49.71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15.80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44.27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10.37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6023431"/>
                  </a:ext>
                </a:extLst>
              </a:tr>
              <a:tr h="418956">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50.75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16.84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41.57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7.66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2273655"/>
                  </a:ext>
                </a:extLst>
              </a:tr>
              <a:tr h="418956">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51.43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17.53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38.26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4.36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8432325"/>
                  </a:ext>
                </a:extLst>
              </a:tr>
              <a:tr h="418956">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51.78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17.87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a:effectLst/>
                          <a:latin typeface="Times New Roman" panose="02020603050405020304" pitchFamily="18" charset="0"/>
                          <a:ea typeface="宋体" panose="02010600030101010101" pitchFamily="2" charset="-122"/>
                        </a:rPr>
                        <a:t>33.90 </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560"/>
                        </a:lnSpc>
                        <a:spcAft>
                          <a:spcPts val="0"/>
                        </a:spcAft>
                      </a:pPr>
                      <a:r>
                        <a:rPr lang="en-US" sz="1600" dirty="0">
                          <a:effectLst/>
                          <a:latin typeface="Times New Roman" panose="02020603050405020304" pitchFamily="18" charset="0"/>
                          <a:ea typeface="宋体" panose="02010600030101010101" pitchFamily="2" charset="-122"/>
                        </a:rPr>
                        <a:t>0.00 </a:t>
                      </a:r>
                      <a:endParaRPr lang="zh-CN" sz="16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653269"/>
                  </a:ext>
                </a:extLst>
              </a:tr>
            </a:tbl>
          </a:graphicData>
        </a:graphic>
      </p:graphicFrame>
      <p:sp>
        <p:nvSpPr>
          <p:cNvPr id="2" name="日期占位符 1">
            <a:extLst>
              <a:ext uri="{FF2B5EF4-FFF2-40B4-BE49-F238E27FC236}">
                <a16:creationId xmlns:a16="http://schemas.microsoft.com/office/drawing/2014/main" id="{42F0B2F7-774B-456E-AAC4-56684A97697A}"/>
              </a:ext>
            </a:extLst>
          </p:cNvPr>
          <p:cNvSpPr>
            <a:spLocks noGrp="1"/>
          </p:cNvSpPr>
          <p:nvPr>
            <p:ph type="dt" sz="half" idx="2"/>
          </p:nvPr>
        </p:nvSpPr>
        <p:spPr/>
        <p:txBody>
          <a:bodyPr/>
          <a:lstStyle/>
          <a:p>
            <a:pPr>
              <a:defRPr/>
            </a:pPr>
            <a:fld id="{BBBEE27A-2526-4A5F-A979-421DC23F9211}" type="datetime1">
              <a:rPr kumimoji="0" lang="zh-CN" altLang="en-US" smtClean="0"/>
              <a:t>2022/11/23</a:t>
            </a:fld>
            <a:endParaRPr kumimoji="0" lang="zh-CN" altLang="en-US" dirty="0"/>
          </a:p>
        </p:txBody>
      </p:sp>
      <p:sp>
        <p:nvSpPr>
          <p:cNvPr id="6" name="页脚占位符 5">
            <a:extLst>
              <a:ext uri="{FF2B5EF4-FFF2-40B4-BE49-F238E27FC236}">
                <a16:creationId xmlns:a16="http://schemas.microsoft.com/office/drawing/2014/main" id="{8523355B-9BB0-479E-85B1-9389A7E9929F}"/>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790301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六、模型求解</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976952"/>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问题二模型求解</a:t>
            </a:r>
          </a:p>
        </p:txBody>
      </p:sp>
      <p:sp>
        <p:nvSpPr>
          <p:cNvPr id="5" name="Rectangle 3">
            <a:extLst>
              <a:ext uri="{FF2B5EF4-FFF2-40B4-BE49-F238E27FC236}">
                <a16:creationId xmlns:a16="http://schemas.microsoft.com/office/drawing/2014/main" id="{EB635986-4BDA-4969-BAEF-7C909A5085CF}"/>
              </a:ext>
            </a:extLst>
          </p:cNvPr>
          <p:cNvSpPr>
            <a:spLocks noChangeArrowheads="1"/>
          </p:cNvSpPr>
          <p:nvPr/>
        </p:nvSpPr>
        <p:spPr bwMode="auto">
          <a:xfrm>
            <a:off x="899592" y="1556792"/>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ts val="0"/>
              </a:spcBef>
            </a:pPr>
            <a:r>
              <a:rPr lang="zh-CN" altLang="en-US" sz="2200" dirty="0">
                <a:solidFill>
                  <a:srgbClr val="000000"/>
                </a:solidFill>
                <a:latin typeface="微软雅黑" pitchFamily="34" charset="-122"/>
                <a:ea typeface="微软雅黑" pitchFamily="34" charset="-122"/>
              </a:rPr>
              <a:t>首先将多目标规划模型化为如下单目标规划模型：</a:t>
            </a:r>
          </a:p>
        </p:txBody>
      </p:sp>
      <p:graphicFrame>
        <p:nvGraphicFramePr>
          <p:cNvPr id="6" name="对象 5">
            <a:extLst>
              <a:ext uri="{FF2B5EF4-FFF2-40B4-BE49-F238E27FC236}">
                <a16:creationId xmlns:a16="http://schemas.microsoft.com/office/drawing/2014/main" id="{0D782767-D29A-490B-BF25-33798ABF6B22}"/>
              </a:ext>
            </a:extLst>
          </p:cNvPr>
          <p:cNvGraphicFramePr>
            <a:graphicFrameLocks noChangeAspect="1"/>
          </p:cNvGraphicFramePr>
          <p:nvPr/>
        </p:nvGraphicFramePr>
        <p:xfrm>
          <a:off x="1043607" y="2312595"/>
          <a:ext cx="7173617" cy="3348653"/>
        </p:xfrm>
        <a:graphic>
          <a:graphicData uri="http://schemas.openxmlformats.org/presentationml/2006/ole">
            <mc:AlternateContent xmlns:mc="http://schemas.openxmlformats.org/markup-compatibility/2006">
              <mc:Choice xmlns:v="urn:schemas-microsoft-com:vml" Requires="v">
                <p:oleObj name="Equation" r:id="rId2" imgW="3390840" imgH="1600200" progId="Equation.DSMT4">
                  <p:embed/>
                </p:oleObj>
              </mc:Choice>
              <mc:Fallback>
                <p:oleObj name="Equation" r:id="rId2" imgW="3390840" imgH="1600200" progId="Equation.DSMT4">
                  <p:embed/>
                  <p:pic>
                    <p:nvPicPr>
                      <p:cNvPr id="6" name="对象 5">
                        <a:extLst>
                          <a:ext uri="{FF2B5EF4-FFF2-40B4-BE49-F238E27FC236}">
                            <a16:creationId xmlns:a16="http://schemas.microsoft.com/office/drawing/2014/main" id="{0D782767-D29A-490B-BF25-33798ABF6B22}"/>
                          </a:ext>
                        </a:extLst>
                      </p:cNvPr>
                      <p:cNvPicPr>
                        <a:picLocks noChangeAspect="1" noChangeArrowheads="1"/>
                      </p:cNvPicPr>
                      <p:nvPr/>
                    </p:nvPicPr>
                    <p:blipFill>
                      <a:blip r:embed="rId3"/>
                      <a:srcRect/>
                      <a:stretch>
                        <a:fillRect/>
                      </a:stretch>
                    </p:blipFill>
                    <p:spPr bwMode="auto">
                      <a:xfrm>
                        <a:off x="1043607" y="2312595"/>
                        <a:ext cx="7173617" cy="3348653"/>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52D84896-315C-40FB-B7DF-912007497A5B}"/>
              </a:ext>
            </a:extLst>
          </p:cNvPr>
          <p:cNvSpPr>
            <a:spLocks noGrp="1"/>
          </p:cNvSpPr>
          <p:nvPr>
            <p:ph type="dt" sz="half" idx="2"/>
          </p:nvPr>
        </p:nvSpPr>
        <p:spPr/>
        <p:txBody>
          <a:bodyPr/>
          <a:lstStyle/>
          <a:p>
            <a:pPr>
              <a:defRPr/>
            </a:pPr>
            <a:fld id="{3A38C469-E6B0-4F05-9FE0-EF66873AA564}" type="datetime1">
              <a:rPr kumimoji="0" lang="zh-CN" altLang="en-US" smtClean="0"/>
              <a:t>2022/11/23</a:t>
            </a:fld>
            <a:endParaRPr kumimoji="0" lang="zh-CN" altLang="en-US" dirty="0"/>
          </a:p>
        </p:txBody>
      </p:sp>
      <p:sp>
        <p:nvSpPr>
          <p:cNvPr id="7" name="页脚占位符 6">
            <a:extLst>
              <a:ext uri="{FF2B5EF4-FFF2-40B4-BE49-F238E27FC236}">
                <a16:creationId xmlns:a16="http://schemas.microsoft.com/office/drawing/2014/main" id="{C5895051-0FDF-4293-9250-C03FE2B19E4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725609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六、模型求解</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976952"/>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2.   </a:t>
            </a:r>
            <a:r>
              <a:rPr lang="zh-CN" altLang="en-US" sz="2400" dirty="0">
                <a:solidFill>
                  <a:srgbClr val="FF0000"/>
                </a:solidFill>
                <a:latin typeface="微软雅黑" pitchFamily="34" charset="-122"/>
                <a:ea typeface="微软雅黑" pitchFamily="34" charset="-122"/>
                <a:cs typeface="Times New Roman" pitchFamily="18" charset="0"/>
              </a:rPr>
              <a:t>问题二模型求解</a:t>
            </a:r>
          </a:p>
        </p:txBody>
      </p:sp>
      <p:sp>
        <p:nvSpPr>
          <p:cNvPr id="5" name="Rectangle 3">
            <a:extLst>
              <a:ext uri="{FF2B5EF4-FFF2-40B4-BE49-F238E27FC236}">
                <a16:creationId xmlns:a16="http://schemas.microsoft.com/office/drawing/2014/main" id="{EB635986-4BDA-4969-BAEF-7C909A5085CF}"/>
              </a:ext>
            </a:extLst>
          </p:cNvPr>
          <p:cNvSpPr>
            <a:spLocks noChangeArrowheads="1"/>
          </p:cNvSpPr>
          <p:nvPr/>
        </p:nvSpPr>
        <p:spPr bwMode="auto">
          <a:xfrm>
            <a:off x="899592" y="1484784"/>
            <a:ext cx="7648088" cy="5110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R = 40; </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w = 2.5/2;</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t = 3;</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H = 70-t;</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a:t>
            </a:r>
            <a:r>
              <a:rPr lang="en-US" altLang="zh-CN" sz="2200" dirty="0" err="1">
                <a:solidFill>
                  <a:srgbClr val="000000"/>
                </a:solidFill>
                <a:latin typeface="微软雅黑" pitchFamily="34" charset="-122"/>
                <a:ea typeface="微软雅黑" pitchFamily="34" charset="-122"/>
              </a:rPr>
              <a:t>EdgeFun</a:t>
            </a:r>
            <a:r>
              <a:rPr lang="en-US" altLang="zh-CN" sz="2200" dirty="0">
                <a:solidFill>
                  <a:srgbClr val="000000"/>
                </a:solidFill>
                <a:latin typeface="微软雅黑" pitchFamily="34" charset="-122"/>
                <a:ea typeface="微软雅黑" pitchFamily="34" charset="-122"/>
              </a:rPr>
              <a:t> = @(x)sqrt(R^2-x.^2);</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Problem = </a:t>
            </a:r>
            <a:r>
              <a:rPr lang="en-US" altLang="zh-CN" sz="2200" dirty="0" err="1">
                <a:solidFill>
                  <a:srgbClr val="000000"/>
                </a:solidFill>
                <a:latin typeface="微软雅黑" pitchFamily="34" charset="-122"/>
                <a:ea typeface="微软雅黑" pitchFamily="34" charset="-122"/>
              </a:rPr>
              <a:t>MakeObjFun</a:t>
            </a:r>
            <a:r>
              <a:rPr lang="en-US" altLang="zh-CN" sz="2200" dirty="0">
                <a:solidFill>
                  <a:srgbClr val="000000"/>
                </a:solidFill>
                <a:latin typeface="微软雅黑" pitchFamily="34" charset="-122"/>
                <a:ea typeface="微软雅黑" pitchFamily="34" charset="-122"/>
              </a:rPr>
              <a:t>(</a:t>
            </a:r>
            <a:r>
              <a:rPr lang="en-US" altLang="zh-CN" sz="2200" dirty="0" err="1">
                <a:solidFill>
                  <a:srgbClr val="000000"/>
                </a:solidFill>
                <a:latin typeface="微软雅黑" pitchFamily="34" charset="-122"/>
                <a:ea typeface="微软雅黑" pitchFamily="34" charset="-122"/>
              </a:rPr>
              <a:t>R,H,w,t,EdgeFun</a:t>
            </a:r>
            <a:r>
              <a:rPr lang="en-US" altLang="zh-CN" sz="2200" dirty="0">
                <a:solidFill>
                  <a:srgbClr val="000000"/>
                </a:solidFill>
                <a:latin typeface="微软雅黑" pitchFamily="34" charset="-122"/>
                <a:ea typeface="微软雅黑" pitchFamily="34" charset="-122"/>
              </a:rPr>
              <a:t>);</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a:t>
            </a:r>
            <a:r>
              <a:rPr lang="en-US" altLang="zh-CN" sz="2200" dirty="0" err="1">
                <a:solidFill>
                  <a:srgbClr val="000000"/>
                </a:solidFill>
                <a:latin typeface="微软雅黑" pitchFamily="34" charset="-122"/>
                <a:ea typeface="微软雅黑" pitchFamily="34" charset="-122"/>
              </a:rPr>
              <a:t>Lb</a:t>
            </a:r>
            <a:r>
              <a:rPr lang="en-US" altLang="zh-CN" sz="2200" dirty="0">
                <a:solidFill>
                  <a:srgbClr val="000000"/>
                </a:solidFill>
                <a:latin typeface="微软雅黑" pitchFamily="34" charset="-122"/>
                <a:ea typeface="微软雅黑" pitchFamily="34" charset="-122"/>
              </a:rPr>
              <a:t> = </a:t>
            </a:r>
            <a:r>
              <a:rPr lang="en-US" altLang="zh-CN" sz="2200" dirty="0" err="1">
                <a:solidFill>
                  <a:srgbClr val="000000"/>
                </a:solidFill>
                <a:latin typeface="微软雅黑" pitchFamily="34" charset="-122"/>
                <a:ea typeface="微软雅黑" pitchFamily="34" charset="-122"/>
              </a:rPr>
              <a:t>fmincon</a:t>
            </a:r>
            <a:r>
              <a:rPr lang="en-US" altLang="zh-CN" sz="2200" dirty="0">
                <a:solidFill>
                  <a:srgbClr val="000000"/>
                </a:solidFill>
                <a:latin typeface="微软雅黑" pitchFamily="34" charset="-122"/>
                <a:ea typeface="微软雅黑" pitchFamily="34" charset="-122"/>
              </a:rPr>
              <a:t>(Problem)</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err="1">
                <a:solidFill>
                  <a:srgbClr val="000000"/>
                </a:solidFill>
                <a:latin typeface="微软雅黑" pitchFamily="34" charset="-122"/>
                <a:ea typeface="微软雅黑" pitchFamily="34" charset="-122"/>
              </a:rPr>
              <a:t>Lb</a:t>
            </a:r>
            <a:r>
              <a:rPr lang="en-US" altLang="zh-CN" sz="2200" dirty="0">
                <a:solidFill>
                  <a:srgbClr val="000000"/>
                </a:solidFill>
                <a:latin typeface="微软雅黑" pitchFamily="34" charset="-122"/>
                <a:ea typeface="微软雅黑" pitchFamily="34" charset="-122"/>
              </a:rPr>
              <a:t> =   83.2387   36.2819</a:t>
            </a: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L = </a:t>
            </a:r>
            <a:r>
              <a:rPr lang="en-US" altLang="zh-CN" sz="2200" dirty="0" err="1">
                <a:solidFill>
                  <a:srgbClr val="000000"/>
                </a:solidFill>
                <a:latin typeface="微软雅黑" pitchFamily="34" charset="-122"/>
                <a:ea typeface="微软雅黑" pitchFamily="34" charset="-122"/>
              </a:rPr>
              <a:t>Lb</a:t>
            </a:r>
            <a:r>
              <a:rPr lang="en-US" altLang="zh-CN" sz="2200" dirty="0">
                <a:solidFill>
                  <a:srgbClr val="000000"/>
                </a:solidFill>
                <a:latin typeface="微软雅黑" pitchFamily="34" charset="-122"/>
                <a:ea typeface="微软雅黑" pitchFamily="34" charset="-122"/>
              </a:rPr>
              <a:t>(1);     b = </a:t>
            </a:r>
            <a:r>
              <a:rPr lang="en-US" altLang="zh-CN" sz="2200" dirty="0" err="1">
                <a:solidFill>
                  <a:srgbClr val="000000"/>
                </a:solidFill>
                <a:latin typeface="微软雅黑" pitchFamily="34" charset="-122"/>
                <a:ea typeface="微软雅黑" pitchFamily="34" charset="-122"/>
              </a:rPr>
              <a:t>Lb</a:t>
            </a:r>
            <a:r>
              <a:rPr lang="en-US" altLang="zh-CN" sz="2200" dirty="0">
                <a:solidFill>
                  <a:srgbClr val="000000"/>
                </a:solidFill>
                <a:latin typeface="微软雅黑" pitchFamily="34" charset="-122"/>
                <a:ea typeface="微软雅黑" pitchFamily="34" charset="-122"/>
              </a:rPr>
              <a:t>(2);</a:t>
            </a:r>
            <a:endParaRPr lang="zh-CN" altLang="en-US" sz="2200" dirty="0">
              <a:solidFill>
                <a:srgbClr val="000000"/>
              </a:solidFill>
              <a:latin typeface="微软雅黑" pitchFamily="34" charset="-122"/>
              <a:ea typeface="微软雅黑" pitchFamily="34" charset="-122"/>
            </a:endParaRPr>
          </a:p>
          <a:p>
            <a:pPr algn="l">
              <a:lnSpc>
                <a:spcPct val="150000"/>
              </a:lnSpc>
              <a:spcBef>
                <a:spcPts val="0"/>
              </a:spcBef>
            </a:pPr>
            <a:r>
              <a:rPr lang="en-US" altLang="zh-CN" sz="2200" dirty="0">
                <a:solidFill>
                  <a:srgbClr val="000000"/>
                </a:solidFill>
                <a:latin typeface="微软雅黑" pitchFamily="34" charset="-122"/>
                <a:ea typeface="微软雅黑" pitchFamily="34" charset="-122"/>
              </a:rPr>
              <a:t>&gt;&gt; </a:t>
            </a:r>
            <a:r>
              <a:rPr lang="en-US" altLang="zh-CN" sz="2200" dirty="0" err="1">
                <a:solidFill>
                  <a:srgbClr val="000000"/>
                </a:solidFill>
                <a:latin typeface="微软雅黑" pitchFamily="34" charset="-122"/>
                <a:ea typeface="微软雅黑" pitchFamily="34" charset="-122"/>
              </a:rPr>
              <a:t>PlotGateLegTable</a:t>
            </a:r>
            <a:r>
              <a:rPr lang="en-US" altLang="zh-CN" sz="2200" dirty="0">
                <a:solidFill>
                  <a:srgbClr val="000000"/>
                </a:solidFill>
                <a:latin typeface="微软雅黑" pitchFamily="34" charset="-122"/>
                <a:ea typeface="微软雅黑" pitchFamily="34" charset="-122"/>
              </a:rPr>
              <a:t>(</a:t>
            </a:r>
            <a:r>
              <a:rPr lang="en-US" altLang="zh-CN" sz="2200" dirty="0" err="1">
                <a:solidFill>
                  <a:srgbClr val="000000"/>
                </a:solidFill>
                <a:latin typeface="微软雅黑" pitchFamily="34" charset="-122"/>
                <a:ea typeface="微软雅黑" pitchFamily="34" charset="-122"/>
              </a:rPr>
              <a:t>R,L,H,w,t,EdgeFun,b</a:t>
            </a:r>
            <a:r>
              <a:rPr lang="en-US" altLang="zh-CN" sz="2200" dirty="0">
                <a:solidFill>
                  <a:srgbClr val="000000"/>
                </a:solidFill>
                <a:latin typeface="微软雅黑" pitchFamily="34" charset="-122"/>
                <a:ea typeface="微软雅黑" pitchFamily="34" charset="-122"/>
              </a:rPr>
              <a:t>);</a:t>
            </a:r>
            <a:endParaRPr lang="zh-CN" altLang="en-US" sz="2200" dirty="0">
              <a:solidFill>
                <a:srgbClr val="000000"/>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BD1ED279-246F-46C3-B4DB-E1C5AED9A75E}"/>
              </a:ext>
            </a:extLst>
          </p:cNvPr>
          <p:cNvSpPr>
            <a:spLocks noGrp="1"/>
          </p:cNvSpPr>
          <p:nvPr>
            <p:ph type="dt" sz="half" idx="2"/>
          </p:nvPr>
        </p:nvSpPr>
        <p:spPr/>
        <p:txBody>
          <a:bodyPr/>
          <a:lstStyle/>
          <a:p>
            <a:pPr>
              <a:defRPr/>
            </a:pPr>
            <a:fld id="{0035F40C-7FF1-4884-88D3-BED165A37C62}" type="datetime1">
              <a:rPr kumimoji="0" lang="zh-CN" altLang="en-US" smtClean="0"/>
              <a:t>2022/11/23</a:t>
            </a:fld>
            <a:endParaRPr kumimoji="0" lang="zh-CN" altLang="en-US" dirty="0"/>
          </a:p>
        </p:txBody>
      </p:sp>
      <p:sp>
        <p:nvSpPr>
          <p:cNvPr id="6" name="页脚占位符 5">
            <a:extLst>
              <a:ext uri="{FF2B5EF4-FFF2-40B4-BE49-F238E27FC236}">
                <a16:creationId xmlns:a16="http://schemas.microsoft.com/office/drawing/2014/main" id="{11DBF777-D99B-4AFA-9975-3D75D672AE5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03071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9" y="1628801"/>
            <a:ext cx="6423783" cy="3773425"/>
          </a:xfrm>
          <a:prstGeom prst="rect">
            <a:avLst/>
          </a:prstGeom>
          <a:noFill/>
          <a:extLst>
            <a:ext uri="{909E8E84-426E-40DD-AFC4-6F175D3DCCD1}">
              <a14:hiddenFill xmlns:a14="http://schemas.microsoft.com/office/drawing/2010/main">
                <a:solidFill>
                  <a:srgbClr val="FFFFFF"/>
                </a:solidFill>
              </a14:hiddenFill>
            </a:ext>
          </a:extLst>
        </p:spPr>
      </p:pic>
      <p:sp>
        <p:nvSpPr>
          <p:cNvPr id="11" name="日期占位符 10">
            <a:extLst>
              <a:ext uri="{FF2B5EF4-FFF2-40B4-BE49-F238E27FC236}">
                <a16:creationId xmlns:a16="http://schemas.microsoft.com/office/drawing/2014/main" id="{421BD3D7-6AFB-4A99-B9B9-E9C237258523}"/>
              </a:ext>
            </a:extLst>
          </p:cNvPr>
          <p:cNvSpPr>
            <a:spLocks noGrp="1"/>
          </p:cNvSpPr>
          <p:nvPr>
            <p:ph type="dt" sz="half" idx="2"/>
          </p:nvPr>
        </p:nvSpPr>
        <p:spPr/>
        <p:txBody>
          <a:bodyPr/>
          <a:lstStyle/>
          <a:p>
            <a:pPr>
              <a:defRPr/>
            </a:pPr>
            <a:fld id="{52C84BE7-07FF-44DB-A4B0-5E51F6ACAF34}" type="datetime1">
              <a:rPr kumimoji="0" lang="zh-CN" altLang="en-US" smtClean="0"/>
              <a:t>2022/11/23</a:t>
            </a:fld>
            <a:endParaRPr kumimoji="0" lang="zh-CN" altLang="en-US" dirty="0"/>
          </a:p>
        </p:txBody>
      </p:sp>
      <p:sp>
        <p:nvSpPr>
          <p:cNvPr id="14" name="Text Box 29">
            <a:extLst>
              <a:ext uri="{FF2B5EF4-FFF2-40B4-BE49-F238E27FC236}">
                <a16:creationId xmlns:a16="http://schemas.microsoft.com/office/drawing/2014/main" id="{59BC4B60-3784-4122-95D0-966C2CBC4225}"/>
              </a:ext>
            </a:extLst>
          </p:cNvPr>
          <p:cNvSpPr txBox="1">
            <a:spLocks noChangeArrowheads="1"/>
          </p:cNvSpPr>
          <p:nvPr/>
        </p:nvSpPr>
        <p:spPr bwMode="auto">
          <a:xfrm>
            <a:off x="323851" y="836712"/>
            <a:ext cx="8569325" cy="58041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50000"/>
              </a:lnSpc>
            </a:pPr>
            <a:r>
              <a:rPr kumimoji="0" lang="zh-CN" altLang="en-US" sz="2400" dirty="0">
                <a:solidFill>
                  <a:srgbClr val="000000"/>
                </a:solidFill>
                <a:ea typeface="微软雅黑" panose="020B0503020204020204" pitchFamily="34" charset="-122"/>
              </a:rPr>
              <a:t>一、</a:t>
            </a:r>
            <a:r>
              <a:rPr kumimoji="0" lang="zh-CN" altLang="en-US" sz="2400" b="1" dirty="0">
                <a:ea typeface="微软雅黑" panose="020B0503020204020204" pitchFamily="34" charset="-122"/>
              </a:rPr>
              <a:t>问题描述</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314CA63B-1892-4398-95E5-6984871926F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859714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六、模型求解</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429686" y="976952"/>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3.   </a:t>
            </a:r>
            <a:r>
              <a:rPr lang="zh-CN" altLang="en-US" sz="2400" dirty="0">
                <a:solidFill>
                  <a:srgbClr val="FF0000"/>
                </a:solidFill>
                <a:latin typeface="微软雅黑" pitchFamily="34" charset="-122"/>
                <a:ea typeface="微软雅黑" pitchFamily="34" charset="-122"/>
                <a:cs typeface="Times New Roman" pitchFamily="18" charset="0"/>
              </a:rPr>
              <a:t>问题三模型求解</a:t>
            </a:r>
          </a:p>
        </p:txBody>
      </p:sp>
      <p:pic>
        <p:nvPicPr>
          <p:cNvPr id="169986" name="Picture 2" descr="D:\MATLAB\我的小桌子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7267575" cy="3790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5DF04ACF-D1F3-47B5-B596-AFE7DBA3E0BE}"/>
              </a:ext>
            </a:extLst>
          </p:cNvPr>
          <p:cNvSpPr>
            <a:spLocks noChangeArrowheads="1"/>
          </p:cNvSpPr>
          <p:nvPr/>
        </p:nvSpPr>
        <p:spPr bwMode="auto">
          <a:xfrm>
            <a:off x="452304" y="1592515"/>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八边形桌面</a:t>
            </a:r>
            <a:endParaRPr lang="zh-CN" altLang="en-US" sz="2200" dirty="0">
              <a:solidFill>
                <a:srgbClr val="000000"/>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EFC32E1E-61B6-4191-BD6B-8C143127F57F}"/>
              </a:ext>
            </a:extLst>
          </p:cNvPr>
          <p:cNvSpPr>
            <a:spLocks noGrp="1"/>
          </p:cNvSpPr>
          <p:nvPr>
            <p:ph type="dt" sz="half" idx="2"/>
          </p:nvPr>
        </p:nvSpPr>
        <p:spPr/>
        <p:txBody>
          <a:bodyPr/>
          <a:lstStyle/>
          <a:p>
            <a:pPr>
              <a:defRPr/>
            </a:pPr>
            <a:fld id="{215EE845-A0C0-4CE1-A88A-A15573AF45D6}" type="datetime1">
              <a:rPr kumimoji="0" lang="zh-CN" altLang="en-US" smtClean="0"/>
              <a:t>2022/11/23</a:t>
            </a:fld>
            <a:endParaRPr kumimoji="0" lang="zh-CN" altLang="en-US" dirty="0"/>
          </a:p>
        </p:txBody>
      </p:sp>
      <p:sp>
        <p:nvSpPr>
          <p:cNvPr id="5" name="页脚占位符 4">
            <a:extLst>
              <a:ext uri="{FF2B5EF4-FFF2-40B4-BE49-F238E27FC236}">
                <a16:creationId xmlns:a16="http://schemas.microsoft.com/office/drawing/2014/main" id="{B2029F1D-6ED4-4927-89E8-C575B8ED6129}"/>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294143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六、模型求解</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171010" name="Picture 2" descr="D:\MATLAB\我的小桌子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8841" y="2420888"/>
            <a:ext cx="7267575" cy="3790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2">
            <a:extLst>
              <a:ext uri="{FF2B5EF4-FFF2-40B4-BE49-F238E27FC236}">
                <a16:creationId xmlns:a16="http://schemas.microsoft.com/office/drawing/2014/main" id="{ED09B52F-4088-4A18-B37B-3BBADCFDCFF3}"/>
              </a:ext>
            </a:extLst>
          </p:cNvPr>
          <p:cNvSpPr txBox="1">
            <a:spLocks noChangeArrowheads="1"/>
          </p:cNvSpPr>
          <p:nvPr/>
        </p:nvSpPr>
        <p:spPr bwMode="auto">
          <a:xfrm>
            <a:off x="429686" y="976952"/>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40000"/>
              </a:lnSpc>
              <a:spcBef>
                <a:spcPct val="0"/>
              </a:spcBef>
            </a:pPr>
            <a:r>
              <a:rPr lang="en-US" altLang="zh-CN" sz="2400" dirty="0">
                <a:solidFill>
                  <a:srgbClr val="FF0000"/>
                </a:solidFill>
                <a:latin typeface="微软雅黑" pitchFamily="34" charset="-122"/>
                <a:ea typeface="微软雅黑" pitchFamily="34" charset="-122"/>
                <a:cs typeface="Times New Roman" pitchFamily="18" charset="0"/>
              </a:rPr>
              <a:t>3.   </a:t>
            </a:r>
            <a:r>
              <a:rPr lang="zh-CN" altLang="en-US" sz="2400" dirty="0">
                <a:solidFill>
                  <a:srgbClr val="FF0000"/>
                </a:solidFill>
                <a:latin typeface="微软雅黑" pitchFamily="34" charset="-122"/>
                <a:ea typeface="微软雅黑" pitchFamily="34" charset="-122"/>
                <a:cs typeface="Times New Roman" pitchFamily="18" charset="0"/>
              </a:rPr>
              <a:t>问题三模型求解</a:t>
            </a:r>
          </a:p>
        </p:txBody>
      </p:sp>
      <p:sp>
        <p:nvSpPr>
          <p:cNvPr id="6" name="Rectangle 3">
            <a:extLst>
              <a:ext uri="{FF2B5EF4-FFF2-40B4-BE49-F238E27FC236}">
                <a16:creationId xmlns:a16="http://schemas.microsoft.com/office/drawing/2014/main" id="{1673F106-7D60-4F40-913D-794A6A0D593C}"/>
              </a:ext>
            </a:extLst>
          </p:cNvPr>
          <p:cNvSpPr>
            <a:spLocks noChangeArrowheads="1"/>
          </p:cNvSpPr>
          <p:nvPr/>
        </p:nvSpPr>
        <p:spPr bwMode="auto">
          <a:xfrm>
            <a:off x="452304" y="1592515"/>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唇形桌面</a:t>
            </a:r>
            <a:endParaRPr lang="zh-CN" altLang="en-US" sz="2200" dirty="0">
              <a:solidFill>
                <a:srgbClr val="000000"/>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C5AA7720-6DFA-401B-9804-DEA068AE17E5}"/>
              </a:ext>
            </a:extLst>
          </p:cNvPr>
          <p:cNvSpPr>
            <a:spLocks noGrp="1"/>
          </p:cNvSpPr>
          <p:nvPr>
            <p:ph type="dt" sz="half" idx="2"/>
          </p:nvPr>
        </p:nvSpPr>
        <p:spPr/>
        <p:txBody>
          <a:bodyPr/>
          <a:lstStyle/>
          <a:p>
            <a:pPr>
              <a:defRPr/>
            </a:pPr>
            <a:fld id="{5ACC8176-E73F-48CF-98FA-DC8F315078EA}"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A0C1B72A-CA65-449D-A796-73BFAF73201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8116261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七、折叠桌设计软件</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Rectangle 3">
            <a:extLst>
              <a:ext uri="{FF2B5EF4-FFF2-40B4-BE49-F238E27FC236}">
                <a16:creationId xmlns:a16="http://schemas.microsoft.com/office/drawing/2014/main" id="{C8324CB0-C1EA-4EC8-B3DF-40AAA60214F6}"/>
              </a:ext>
            </a:extLst>
          </p:cNvPr>
          <p:cNvSpPr>
            <a:spLocks noChangeArrowheads="1"/>
          </p:cNvSpPr>
          <p:nvPr/>
        </p:nvSpPr>
        <p:spPr bwMode="auto">
          <a:xfrm>
            <a:off x="524312" y="980728"/>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buClr>
                <a:srgbClr val="0000FF"/>
              </a:buClr>
            </a:pPr>
            <a:r>
              <a:rPr lang="en-US" altLang="zh-CN" sz="2200" dirty="0">
                <a:solidFill>
                  <a:srgbClr val="FF0000"/>
                </a:solidFill>
                <a:latin typeface="微软雅黑" pitchFamily="34" charset="-122"/>
                <a:ea typeface="微软雅黑" pitchFamily="34" charset="-122"/>
              </a:rPr>
              <a:t>1.</a:t>
            </a:r>
            <a:r>
              <a:rPr lang="zh-CN" altLang="en-US" sz="2200" dirty="0">
                <a:solidFill>
                  <a:srgbClr val="FF0000"/>
                </a:solidFill>
                <a:latin typeface="微软雅黑" pitchFamily="34" charset="-122"/>
                <a:ea typeface="微软雅黑" pitchFamily="34" charset="-122"/>
              </a:rPr>
              <a:t> 打开软件</a:t>
            </a:r>
          </a:p>
        </p:txBody>
      </p:sp>
      <p:sp>
        <p:nvSpPr>
          <p:cNvPr id="5" name="Rectangle 3">
            <a:extLst>
              <a:ext uri="{FF2B5EF4-FFF2-40B4-BE49-F238E27FC236}">
                <a16:creationId xmlns:a16="http://schemas.microsoft.com/office/drawing/2014/main" id="{28BCC0EC-94B3-49E5-91A7-07D1C9BFCF4E}"/>
              </a:ext>
            </a:extLst>
          </p:cNvPr>
          <p:cNvSpPr>
            <a:spLocks noChangeArrowheads="1"/>
          </p:cNvSpPr>
          <p:nvPr/>
        </p:nvSpPr>
        <p:spPr bwMode="auto">
          <a:xfrm>
            <a:off x="539552" y="1592515"/>
            <a:ext cx="764808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buClr>
                <a:srgbClr val="0000FF"/>
              </a:buClr>
            </a:pPr>
            <a:r>
              <a:rPr lang="en-US" altLang="zh-CN" sz="2200" dirty="0">
                <a:solidFill>
                  <a:srgbClr val="FF0000"/>
                </a:solidFill>
                <a:latin typeface="微软雅黑" pitchFamily="34" charset="-122"/>
                <a:ea typeface="微软雅黑" pitchFamily="34" charset="-122"/>
              </a:rPr>
              <a:t>2.</a:t>
            </a:r>
            <a:r>
              <a:rPr lang="zh-CN" altLang="en-US" sz="2200" dirty="0">
                <a:solidFill>
                  <a:srgbClr val="FF0000"/>
                </a:solidFill>
                <a:latin typeface="微软雅黑" pitchFamily="34" charset="-122"/>
                <a:ea typeface="微软雅黑" pitchFamily="34" charset="-122"/>
              </a:rPr>
              <a:t> 软件使用介绍</a:t>
            </a:r>
          </a:p>
        </p:txBody>
      </p:sp>
      <p:sp>
        <p:nvSpPr>
          <p:cNvPr id="6" name="Rectangle 3">
            <a:extLst>
              <a:ext uri="{FF2B5EF4-FFF2-40B4-BE49-F238E27FC236}">
                <a16:creationId xmlns:a16="http://schemas.microsoft.com/office/drawing/2014/main" id="{D5384853-9078-40D7-AF82-3A26CEEF8276}"/>
              </a:ext>
            </a:extLst>
          </p:cNvPr>
          <p:cNvSpPr>
            <a:spLocks noChangeArrowheads="1"/>
          </p:cNvSpPr>
          <p:nvPr/>
        </p:nvSpPr>
        <p:spPr bwMode="auto">
          <a:xfrm>
            <a:off x="524312" y="2240587"/>
            <a:ext cx="7648088" cy="3587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输入折叠桌尺寸参数</a:t>
            </a:r>
            <a:endParaRPr lang="en-US" altLang="zh-CN" sz="2200" dirty="0">
              <a:latin typeface="微软雅黑" pitchFamily="34" charset="-122"/>
              <a:ea typeface="微软雅黑" pitchFamily="34" charset="-122"/>
            </a:endParaRPr>
          </a:p>
          <a:p>
            <a:pPr marL="342900" indent="-342900">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输入桌面边缘线函数</a:t>
            </a:r>
            <a:endParaRPr lang="en-US" altLang="zh-CN" sz="2200" dirty="0">
              <a:latin typeface="微软雅黑" pitchFamily="34" charset="-122"/>
              <a:ea typeface="微软雅黑" pitchFamily="34" charset="-122"/>
            </a:endParaRPr>
          </a:p>
          <a:p>
            <a:pPr marL="342900" indent="-342900">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求解折叠桌最优设计加工参数</a:t>
            </a:r>
            <a:endParaRPr lang="en-US" altLang="zh-CN" sz="2200" dirty="0">
              <a:latin typeface="微软雅黑" pitchFamily="34" charset="-122"/>
              <a:ea typeface="微软雅黑" pitchFamily="34" charset="-122"/>
            </a:endParaRPr>
          </a:p>
          <a:p>
            <a:pPr marL="342900" indent="-342900">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绘制折叠过程动画</a:t>
            </a:r>
            <a:endParaRPr lang="en-US" altLang="zh-CN" sz="2200" dirty="0">
              <a:latin typeface="微软雅黑" pitchFamily="34" charset="-122"/>
              <a:ea typeface="微软雅黑" pitchFamily="34" charset="-122"/>
            </a:endParaRPr>
          </a:p>
          <a:p>
            <a:pPr marL="342900" indent="-342900">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右键菜单功能</a:t>
            </a:r>
            <a:endParaRPr lang="en-US" altLang="zh-CN" sz="2200" dirty="0">
              <a:latin typeface="微软雅黑" pitchFamily="34" charset="-122"/>
              <a:ea typeface="微软雅黑" pitchFamily="34" charset="-122"/>
            </a:endParaRPr>
          </a:p>
          <a:p>
            <a:pPr marL="342900" indent="-342900">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开启和关闭图形旋转功能</a:t>
            </a:r>
            <a:endParaRPr lang="en-US" altLang="zh-CN" sz="2200" dirty="0">
              <a:latin typeface="微软雅黑" pitchFamily="34" charset="-122"/>
              <a:ea typeface="微软雅黑" pitchFamily="34" charset="-122"/>
            </a:endParaRPr>
          </a:p>
          <a:p>
            <a:pPr marL="342900" indent="-342900">
              <a:lnSpc>
                <a:spcPct val="150000"/>
              </a:lnSpc>
              <a:buClr>
                <a:srgbClr val="0000FF"/>
              </a:buClr>
              <a:buFont typeface="Wingdings" panose="05000000000000000000" pitchFamily="2" charset="2"/>
              <a:buChar char="Ø"/>
            </a:pPr>
            <a:r>
              <a:rPr lang="zh-CN" altLang="en-US" sz="2200" dirty="0">
                <a:latin typeface="微软雅黑" pitchFamily="34" charset="-122"/>
                <a:ea typeface="微软雅黑" pitchFamily="34" charset="-122"/>
              </a:rPr>
              <a:t>清除图形</a:t>
            </a:r>
          </a:p>
        </p:txBody>
      </p:sp>
      <p:sp>
        <p:nvSpPr>
          <p:cNvPr id="2" name="日期占位符 1">
            <a:extLst>
              <a:ext uri="{FF2B5EF4-FFF2-40B4-BE49-F238E27FC236}">
                <a16:creationId xmlns:a16="http://schemas.microsoft.com/office/drawing/2014/main" id="{C6A44827-90B0-4A4C-9008-68876F8C3A22}"/>
              </a:ext>
            </a:extLst>
          </p:cNvPr>
          <p:cNvSpPr>
            <a:spLocks noGrp="1"/>
          </p:cNvSpPr>
          <p:nvPr>
            <p:ph type="dt" sz="half" idx="2"/>
          </p:nvPr>
        </p:nvSpPr>
        <p:spPr/>
        <p:txBody>
          <a:bodyPr/>
          <a:lstStyle/>
          <a:p>
            <a:pPr>
              <a:defRPr/>
            </a:pPr>
            <a:fld id="{880F3368-49D9-4D61-8AD3-954684104DCF}" type="datetime1">
              <a:rPr kumimoji="0" lang="zh-CN" altLang="en-US" smtClean="0"/>
              <a:t>2022/11/23</a:t>
            </a:fld>
            <a:endParaRPr kumimoji="0" lang="zh-CN" altLang="en-US" dirty="0"/>
          </a:p>
        </p:txBody>
      </p:sp>
      <p:sp>
        <p:nvSpPr>
          <p:cNvPr id="7" name="页脚占位符 6">
            <a:extLst>
              <a:ext uri="{FF2B5EF4-FFF2-40B4-BE49-F238E27FC236}">
                <a16:creationId xmlns:a16="http://schemas.microsoft.com/office/drawing/2014/main" id="{911D2782-4891-4DA4-B8C0-F775B16DA8C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657104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p:cNvSpPr txBox="1">
            <a:spLocks noChangeArrowheads="1"/>
          </p:cNvSpPr>
          <p:nvPr/>
        </p:nvSpPr>
        <p:spPr bwMode="auto">
          <a:xfrm>
            <a:off x="323850" y="404664"/>
            <a:ext cx="547211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r>
              <a:rPr kumimoji="0" lang="zh-CN" altLang="en-US" sz="2800" b="1" dirty="0">
                <a:solidFill>
                  <a:srgbClr val="000000"/>
                </a:solidFill>
                <a:ea typeface="微软雅黑" panose="020B0503020204020204" pitchFamily="34" charset="-122"/>
              </a:rPr>
              <a:t>七、折叠桌设计软件</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172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4636"/>
            <a:ext cx="8828547" cy="467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98E667F7-35F6-4C3F-8A1A-49FD51FF73C3}"/>
              </a:ext>
            </a:extLst>
          </p:cNvPr>
          <p:cNvSpPr>
            <a:spLocks noGrp="1"/>
          </p:cNvSpPr>
          <p:nvPr>
            <p:ph type="dt" sz="half" idx="2"/>
          </p:nvPr>
        </p:nvSpPr>
        <p:spPr/>
        <p:txBody>
          <a:bodyPr/>
          <a:lstStyle/>
          <a:p>
            <a:pPr>
              <a:defRPr/>
            </a:pPr>
            <a:fld id="{A6257F12-25BE-472B-A3FC-74B989A8DD96}" type="datetime1">
              <a:rPr kumimoji="0" lang="zh-CN" altLang="en-US" smtClean="0"/>
              <a:t>2022/11/23</a:t>
            </a:fld>
            <a:endParaRPr kumimoji="0" lang="zh-CN" altLang="en-US" dirty="0"/>
          </a:p>
        </p:txBody>
      </p:sp>
      <p:sp>
        <p:nvSpPr>
          <p:cNvPr id="4" name="页脚占位符 3">
            <a:extLst>
              <a:ext uri="{FF2B5EF4-FFF2-40B4-BE49-F238E27FC236}">
                <a16:creationId xmlns:a16="http://schemas.microsoft.com/office/drawing/2014/main" id="{FB7A5AA8-A10D-473E-BFB4-EDACD9A3E65B}"/>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0738665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6"/>
          <p:cNvSpPr>
            <a:spLocks noGrp="1"/>
          </p:cNvSpPr>
          <p:nvPr>
            <p:ph idx="1"/>
          </p:nvPr>
        </p:nvSpPr>
        <p:spPr>
          <a:xfrm>
            <a:off x="457200" y="2628901"/>
            <a:ext cx="8229600" cy="728663"/>
          </a:xfrm>
        </p:spPr>
        <p:txBody>
          <a:bodyPr/>
          <a:lstStyle/>
          <a:p>
            <a:pPr>
              <a:buFont typeface="Arial" charset="0"/>
              <a:buNone/>
            </a:pPr>
            <a:r>
              <a:rPr lang="en-US" altLang="zh-CN" sz="5000" i="1">
                <a:latin typeface="Times New Roman" pitchFamily="18" charset="0"/>
                <a:ea typeface="Arial Unicode MS" pitchFamily="34" charset="-122"/>
                <a:cs typeface="Times New Roman" pitchFamily="18" charset="0"/>
              </a:rPr>
              <a:t>         Thank You</a:t>
            </a:r>
            <a:endParaRPr lang="zh-CN" altLang="en-US" sz="5000" i="1">
              <a:latin typeface="Times New Roman" pitchFamily="18" charset="0"/>
              <a:ea typeface="Arial Unicode MS" pitchFamily="34" charset="-122"/>
              <a:cs typeface="Times New Roman" pitchFamily="18" charset="0"/>
            </a:endParaRPr>
          </a:p>
        </p:txBody>
      </p:sp>
      <p:sp>
        <p:nvSpPr>
          <p:cNvPr id="10" name="日期占位符 9">
            <a:extLst>
              <a:ext uri="{FF2B5EF4-FFF2-40B4-BE49-F238E27FC236}">
                <a16:creationId xmlns:a16="http://schemas.microsoft.com/office/drawing/2014/main" id="{FE683692-9638-434B-9175-A8DA5195A20B}"/>
              </a:ext>
            </a:extLst>
          </p:cNvPr>
          <p:cNvSpPr>
            <a:spLocks noGrp="1"/>
          </p:cNvSpPr>
          <p:nvPr>
            <p:ph type="dt" sz="half" idx="2"/>
          </p:nvPr>
        </p:nvSpPr>
        <p:spPr/>
        <p:txBody>
          <a:bodyPr/>
          <a:lstStyle/>
          <a:p>
            <a:pPr>
              <a:defRPr/>
            </a:pPr>
            <a:fld id="{669C42EC-DEF0-4AE4-B35A-E332AC6B61DD}" type="datetime1">
              <a:rPr kumimoji="0" lang="zh-CN" altLang="en-US" smtClean="0"/>
              <a:t>2022/11/23</a:t>
            </a:fld>
            <a:endParaRPr kumimoji="0" lang="zh-CN" altLang="en-US" dirty="0"/>
          </a:p>
        </p:txBody>
      </p:sp>
      <p:sp>
        <p:nvSpPr>
          <p:cNvPr id="2" name="页脚占位符 1">
            <a:extLst>
              <a:ext uri="{FF2B5EF4-FFF2-40B4-BE49-F238E27FC236}">
                <a16:creationId xmlns:a16="http://schemas.microsoft.com/office/drawing/2014/main" id="{6F73B334-144E-48D3-BC52-C99CB2D053BF}"/>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92685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690" y="1718810"/>
            <a:ext cx="6364583" cy="4158462"/>
          </a:xfrm>
          <a:prstGeom prst="rect">
            <a:avLst/>
          </a:prstGeom>
          <a:noFill/>
          <a:extLst>
            <a:ext uri="{909E8E84-426E-40DD-AFC4-6F175D3DCCD1}">
              <a14:hiddenFill xmlns:a14="http://schemas.microsoft.com/office/drawing/2010/main">
                <a:solidFill>
                  <a:srgbClr val="FFFFFF"/>
                </a:solidFill>
              </a14:hiddenFill>
            </a:ext>
          </a:extLst>
        </p:spPr>
      </p:pic>
      <p:sp>
        <p:nvSpPr>
          <p:cNvPr id="11" name="日期占位符 10">
            <a:extLst>
              <a:ext uri="{FF2B5EF4-FFF2-40B4-BE49-F238E27FC236}">
                <a16:creationId xmlns:a16="http://schemas.microsoft.com/office/drawing/2014/main" id="{0A8DC7DA-73DD-47F6-B9AD-A16596673B14}"/>
              </a:ext>
            </a:extLst>
          </p:cNvPr>
          <p:cNvSpPr>
            <a:spLocks noGrp="1"/>
          </p:cNvSpPr>
          <p:nvPr>
            <p:ph type="dt" sz="half" idx="2"/>
          </p:nvPr>
        </p:nvSpPr>
        <p:spPr/>
        <p:txBody>
          <a:bodyPr/>
          <a:lstStyle/>
          <a:p>
            <a:pPr>
              <a:defRPr/>
            </a:pPr>
            <a:fld id="{110B95DE-52BB-40B7-A773-7AFBF758F6AC}" type="datetime1">
              <a:rPr kumimoji="0" lang="zh-CN" altLang="en-US" smtClean="0"/>
              <a:t>2022/11/23</a:t>
            </a:fld>
            <a:endParaRPr kumimoji="0" lang="zh-CN" altLang="en-US" dirty="0"/>
          </a:p>
        </p:txBody>
      </p:sp>
      <p:sp>
        <p:nvSpPr>
          <p:cNvPr id="14" name="Text Box 29">
            <a:extLst>
              <a:ext uri="{FF2B5EF4-FFF2-40B4-BE49-F238E27FC236}">
                <a16:creationId xmlns:a16="http://schemas.microsoft.com/office/drawing/2014/main" id="{C8390106-1EF0-4E29-9BBB-7134DD1FC40F}"/>
              </a:ext>
            </a:extLst>
          </p:cNvPr>
          <p:cNvSpPr txBox="1">
            <a:spLocks noChangeArrowheads="1"/>
          </p:cNvSpPr>
          <p:nvPr/>
        </p:nvSpPr>
        <p:spPr bwMode="auto">
          <a:xfrm>
            <a:off x="323851" y="836712"/>
            <a:ext cx="8569325" cy="58041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50000"/>
              </a:lnSpc>
            </a:pPr>
            <a:r>
              <a:rPr kumimoji="0" lang="zh-CN" altLang="en-US" sz="2400" dirty="0">
                <a:solidFill>
                  <a:srgbClr val="000000"/>
                </a:solidFill>
                <a:ea typeface="微软雅黑" panose="020B0503020204020204" pitchFamily="34" charset="-122"/>
              </a:rPr>
              <a:t>一、</a:t>
            </a:r>
            <a:r>
              <a:rPr kumimoji="0" lang="zh-CN" altLang="en-US" sz="2400" b="1" dirty="0">
                <a:ea typeface="微软雅黑" panose="020B0503020204020204" pitchFamily="34" charset="-122"/>
              </a:rPr>
              <a:t>问题描述</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BAFF9E91-F037-4F91-AE62-0350B4DA91A1}"/>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13301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2128" y="1556792"/>
            <a:ext cx="8022320" cy="4459041"/>
            <a:chOff x="380296" y="1138597"/>
            <a:chExt cx="10696427" cy="5945388"/>
          </a:xfrm>
        </p:grpSpPr>
        <p:sp>
          <p:nvSpPr>
            <p:cNvPr id="10" name="Rectangle 3"/>
            <p:cNvSpPr>
              <a:spLocks noChangeArrowheads="1"/>
            </p:cNvSpPr>
            <p:nvPr/>
          </p:nvSpPr>
          <p:spPr bwMode="auto">
            <a:xfrm>
              <a:off x="380296" y="1138597"/>
              <a:ext cx="10696427" cy="594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       请你们用数学建模方法研究解决储油罐的变位识别与罐容表标定的问题。 </a:t>
              </a:r>
            </a:p>
            <a:p>
              <a:pPr algn="l">
                <a:lnSpc>
                  <a:spcPct val="150000"/>
                </a:lnSpc>
                <a:spcBef>
                  <a:spcPct val="0"/>
                </a:spcBef>
              </a:pP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）为了掌握罐体变位后对罐容表的影响，利用如图</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的小椭圆型储油罐（两端平头的椭圆柱体），分别对罐体无变位和倾斜角为     </a:t>
              </a:r>
              <a:r>
                <a:rPr lang="en-US" altLang="zh-CN" sz="2400" dirty="0">
                  <a:solidFill>
                    <a:srgbClr val="000000"/>
                  </a:solidFill>
                  <a:latin typeface="微软雅黑" panose="020B0503020204020204" pitchFamily="34" charset="-122"/>
                  <a:ea typeface="微软雅黑" panose="020B0503020204020204" pitchFamily="34" charset="-122"/>
                </a:rPr>
                <a:t>=4.10°</a:t>
              </a:r>
              <a:r>
                <a:rPr lang="zh-CN" altLang="en-US" sz="2400" dirty="0">
                  <a:solidFill>
                    <a:srgbClr val="000000"/>
                  </a:solidFill>
                  <a:latin typeface="微软雅黑" panose="020B0503020204020204" pitchFamily="34" charset="-122"/>
                  <a:ea typeface="微软雅黑" panose="020B0503020204020204" pitchFamily="34" charset="-122"/>
                </a:rPr>
                <a:t>的纵向变位两种情况做了实验，实验数据如附件</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所示。请建立数学模型研究罐体变位后对罐容表的影响，并给出罐体变位后油位高度间隔为</a:t>
              </a:r>
              <a:r>
                <a:rPr lang="en-US" altLang="zh-CN" sz="2400" dirty="0">
                  <a:solidFill>
                    <a:srgbClr val="000000"/>
                  </a:solidFill>
                  <a:latin typeface="微软雅黑" panose="020B0503020204020204" pitchFamily="34" charset="-122"/>
                  <a:ea typeface="微软雅黑" panose="020B0503020204020204" pitchFamily="34" charset="-122"/>
                </a:rPr>
                <a:t>1cm</a:t>
              </a:r>
              <a:r>
                <a:rPr lang="zh-CN" altLang="en-US" sz="2400" dirty="0">
                  <a:solidFill>
                    <a:srgbClr val="000000"/>
                  </a:solidFill>
                  <a:latin typeface="微软雅黑" panose="020B0503020204020204" pitchFamily="34" charset="-122"/>
                  <a:ea typeface="微软雅黑" panose="020B0503020204020204" pitchFamily="34" charset="-122"/>
                </a:rPr>
                <a:t>的罐容表标定值。</a:t>
              </a:r>
            </a:p>
          </p:txBody>
        </p:sp>
        <p:graphicFrame>
          <p:nvGraphicFramePr>
            <p:cNvPr id="2" name="对象 1"/>
            <p:cNvGraphicFramePr>
              <a:graphicFrameLocks noChangeAspect="1"/>
            </p:cNvGraphicFramePr>
            <p:nvPr>
              <p:extLst>
                <p:ext uri="{D42A27DB-BD31-4B8C-83A1-F6EECF244321}">
                  <p14:modId xmlns:p14="http://schemas.microsoft.com/office/powerpoint/2010/main" val="3291178291"/>
                </p:ext>
              </p:extLst>
            </p:nvPr>
          </p:nvGraphicFramePr>
          <p:xfrm>
            <a:off x="3443875" y="4307488"/>
            <a:ext cx="528059" cy="482947"/>
          </p:xfrm>
          <a:graphic>
            <a:graphicData uri="http://schemas.openxmlformats.org/presentationml/2006/ole">
              <mc:AlternateContent xmlns:mc="http://schemas.openxmlformats.org/markup-compatibility/2006">
                <mc:Choice xmlns:v="urn:schemas-microsoft-com:vml" Requires="v">
                  <p:oleObj name="Equation" r:id="rId2" imgW="152280" imgH="139680" progId="Equation.DSMT4">
                    <p:embed/>
                  </p:oleObj>
                </mc:Choice>
                <mc:Fallback>
                  <p:oleObj name="Equation" r:id="rId2" imgW="152280" imgH="139680" progId="Equation.DSMT4">
                    <p:embed/>
                    <p:pic>
                      <p:nvPicPr>
                        <p:cNvPr id="2" name="对象 1"/>
                        <p:cNvPicPr>
                          <a:picLocks noChangeAspect="1" noChangeArrowheads="1"/>
                        </p:cNvPicPr>
                        <p:nvPr/>
                      </p:nvPicPr>
                      <p:blipFill>
                        <a:blip r:embed="rId3"/>
                        <a:srcRect/>
                        <a:stretch>
                          <a:fillRect/>
                        </a:stretch>
                      </p:blipFill>
                      <p:spPr bwMode="auto">
                        <a:xfrm>
                          <a:off x="3443875" y="4307488"/>
                          <a:ext cx="528059" cy="482947"/>
                        </a:xfrm>
                        <a:prstGeom prst="rect">
                          <a:avLst/>
                        </a:prstGeom>
                        <a:noFill/>
                        <a:ln>
                          <a:noFill/>
                        </a:ln>
                        <a:effectLst/>
                      </p:spPr>
                    </p:pic>
                  </p:oleObj>
                </mc:Fallback>
              </mc:AlternateContent>
            </a:graphicData>
          </a:graphic>
        </p:graphicFrame>
      </p:grpSp>
      <p:sp>
        <p:nvSpPr>
          <p:cNvPr id="15" name="日期占位符 14">
            <a:extLst>
              <a:ext uri="{FF2B5EF4-FFF2-40B4-BE49-F238E27FC236}">
                <a16:creationId xmlns:a16="http://schemas.microsoft.com/office/drawing/2014/main" id="{F5867435-8860-4600-997A-7A15ED4757BF}"/>
              </a:ext>
            </a:extLst>
          </p:cNvPr>
          <p:cNvSpPr>
            <a:spLocks noGrp="1"/>
          </p:cNvSpPr>
          <p:nvPr>
            <p:ph type="dt" sz="half" idx="2"/>
          </p:nvPr>
        </p:nvSpPr>
        <p:spPr/>
        <p:txBody>
          <a:bodyPr/>
          <a:lstStyle/>
          <a:p>
            <a:pPr>
              <a:defRPr/>
            </a:pPr>
            <a:fld id="{5F94DAAA-6B62-4C0C-B19A-E4CD33263C67}" type="datetime1">
              <a:rPr kumimoji="0" lang="zh-CN" altLang="en-US" smtClean="0"/>
              <a:t>2022/11/23</a:t>
            </a:fld>
            <a:endParaRPr kumimoji="0" lang="zh-CN" altLang="en-US" dirty="0"/>
          </a:p>
        </p:txBody>
      </p:sp>
      <p:sp>
        <p:nvSpPr>
          <p:cNvPr id="17" name="Text Box 29">
            <a:extLst>
              <a:ext uri="{FF2B5EF4-FFF2-40B4-BE49-F238E27FC236}">
                <a16:creationId xmlns:a16="http://schemas.microsoft.com/office/drawing/2014/main" id="{F100C7C7-0D6E-4717-803C-CFAFB67D4E76}"/>
              </a:ext>
            </a:extLst>
          </p:cNvPr>
          <p:cNvSpPr txBox="1">
            <a:spLocks noChangeArrowheads="1"/>
          </p:cNvSpPr>
          <p:nvPr/>
        </p:nvSpPr>
        <p:spPr bwMode="auto">
          <a:xfrm>
            <a:off x="323851" y="836712"/>
            <a:ext cx="8569325" cy="58041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150000"/>
              </a:lnSpc>
            </a:pPr>
            <a:r>
              <a:rPr kumimoji="0" lang="zh-CN" altLang="en-US" sz="2400" dirty="0">
                <a:solidFill>
                  <a:srgbClr val="000000"/>
                </a:solidFill>
                <a:ea typeface="微软雅黑" panose="020B0503020204020204" pitchFamily="34" charset="-122"/>
              </a:rPr>
              <a:t>一、</a:t>
            </a:r>
            <a:r>
              <a:rPr kumimoji="0" lang="zh-CN" altLang="en-US" sz="2400" b="1" dirty="0">
                <a:ea typeface="微软雅黑" panose="020B0503020204020204" pitchFamily="34" charset="-122"/>
              </a:rPr>
              <a:t>问题描述</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33713FD9-E2FB-414F-ACEA-BF45E69FACD2}"/>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061594945"/>
      </p:ext>
    </p:extLst>
  </p:cSld>
  <p:clrMapOvr>
    <a:masterClrMapping/>
  </p:clrMapOvr>
</p:sld>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FFFF00"/>
      </a:dk2>
      <a:lt2>
        <a:srgbClr val="000000"/>
      </a:lt2>
      <a:accent1>
        <a:srgbClr val="DDDDDD"/>
      </a:accent1>
      <a:accent2>
        <a:srgbClr val="B2B2B2"/>
      </a:accent2>
      <a:accent3>
        <a:srgbClr val="969696"/>
      </a:accent3>
      <a:accent4>
        <a:srgbClr val="808080"/>
      </a:accent4>
      <a:accent5>
        <a:srgbClr val="5F5F5F"/>
      </a:accent5>
      <a:accent6>
        <a:srgbClr val="4D4D4D"/>
      </a:accent6>
      <a:hlink>
        <a:srgbClr val="FF0000"/>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5591</Words>
  <Application>Microsoft Office PowerPoint</Application>
  <PresentationFormat>全屏显示(4:3)</PresentationFormat>
  <Paragraphs>585</Paragraphs>
  <Slides>74</Slides>
  <Notes>10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74</vt:i4>
      </vt:variant>
    </vt:vector>
  </HeadingPairs>
  <TitlesOfParts>
    <vt:vector size="83" baseType="lpstr">
      <vt:lpstr>微软雅黑</vt:lpstr>
      <vt:lpstr>Arial</vt:lpstr>
      <vt:lpstr>Calibri</vt:lpstr>
      <vt:lpstr>Symbol</vt:lpstr>
      <vt:lpstr>Times New Roman</vt:lpstr>
      <vt:lpstr>Wingdings</vt:lpstr>
      <vt:lpstr>Office 主题</vt:lpstr>
      <vt:lpstr>剪辑</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cumt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Matlab基本操作</dc:title>
  <dc:creator>xiezhh</dc:creator>
  <cp:lastModifiedBy>谢 中华</cp:lastModifiedBy>
  <cp:revision>382</cp:revision>
  <dcterms:created xsi:type="dcterms:W3CDTF">2000-02-04T07:19:54Z</dcterms:created>
  <dcterms:modified xsi:type="dcterms:W3CDTF">2022-11-23T02:37:45Z</dcterms:modified>
</cp:coreProperties>
</file>